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</p:sldMasterIdLst>
  <p:notesMasterIdLst>
    <p:notesMasterId r:id="rId21"/>
  </p:notesMasterIdLst>
  <p:sldIdLst>
    <p:sldId id="333" r:id="rId4"/>
    <p:sldId id="335" r:id="rId5"/>
    <p:sldId id="261" r:id="rId6"/>
    <p:sldId id="366" r:id="rId7"/>
    <p:sldId id="262" r:id="rId8"/>
    <p:sldId id="297" r:id="rId9"/>
    <p:sldId id="279" r:id="rId10"/>
    <p:sldId id="280" r:id="rId11"/>
    <p:sldId id="330" r:id="rId12"/>
    <p:sldId id="318" r:id="rId13"/>
    <p:sldId id="331" r:id="rId14"/>
    <p:sldId id="340" r:id="rId15"/>
    <p:sldId id="336" r:id="rId16"/>
    <p:sldId id="337" r:id="rId17"/>
    <p:sldId id="341" r:id="rId18"/>
    <p:sldId id="338" r:id="rId19"/>
    <p:sldId id="33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6991A-751E-44CB-9143-690485FD283E}" v="11" dt="2024-08-09T12:15:52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dan Harvey-Craig" userId="a025fb14-ef4f-4d33-a2ad-3a042aef3453" providerId="ADAL" clId="{6156991A-751E-44CB-9143-690485FD283E}"/>
    <pc:docChg chg="undo custSel addSld delSld modSld sldOrd">
      <pc:chgData name="Aidan Harvey-Craig" userId="a025fb14-ef4f-4d33-a2ad-3a042aef3453" providerId="ADAL" clId="{6156991A-751E-44CB-9143-690485FD283E}" dt="2024-08-09T12:16:21.821" v="198" actId="47"/>
      <pc:docMkLst>
        <pc:docMk/>
      </pc:docMkLst>
      <pc:sldChg chg="ord">
        <pc:chgData name="Aidan Harvey-Craig" userId="a025fb14-ef4f-4d33-a2ad-3a042aef3453" providerId="ADAL" clId="{6156991A-751E-44CB-9143-690485FD283E}" dt="2024-08-09T12:16:05.302" v="197"/>
        <pc:sldMkLst>
          <pc:docMk/>
          <pc:sldMk cId="2648041083" sldId="262"/>
        </pc:sldMkLst>
      </pc:sldChg>
      <pc:sldChg chg="del">
        <pc:chgData name="Aidan Harvey-Craig" userId="a025fb14-ef4f-4d33-a2ad-3a042aef3453" providerId="ADAL" clId="{6156991A-751E-44CB-9143-690485FD283E}" dt="2024-08-09T09:05:50.770" v="1" actId="47"/>
        <pc:sldMkLst>
          <pc:docMk/>
          <pc:sldMk cId="2630199841" sldId="277"/>
        </pc:sldMkLst>
      </pc:sldChg>
      <pc:sldChg chg="del">
        <pc:chgData name="Aidan Harvey-Craig" userId="a025fb14-ef4f-4d33-a2ad-3a042aef3453" providerId="ADAL" clId="{6156991A-751E-44CB-9143-690485FD283E}" dt="2024-08-09T09:05:47.374" v="0" actId="47"/>
        <pc:sldMkLst>
          <pc:docMk/>
          <pc:sldMk cId="3608661464" sldId="278"/>
        </pc:sldMkLst>
      </pc:sldChg>
      <pc:sldChg chg="modNotesTx">
        <pc:chgData name="Aidan Harvey-Craig" userId="a025fb14-ef4f-4d33-a2ad-3a042aef3453" providerId="ADAL" clId="{6156991A-751E-44CB-9143-690485FD283E}" dt="2024-08-09T09:09:30.705" v="2" actId="20577"/>
        <pc:sldMkLst>
          <pc:docMk/>
          <pc:sldMk cId="1878441321" sldId="279"/>
        </pc:sldMkLst>
      </pc:sldChg>
      <pc:sldChg chg="add del">
        <pc:chgData name="Aidan Harvey-Craig" userId="a025fb14-ef4f-4d33-a2ad-3a042aef3453" providerId="ADAL" clId="{6156991A-751E-44CB-9143-690485FD283E}" dt="2024-08-09T12:16:21.821" v="198" actId="47"/>
        <pc:sldMkLst>
          <pc:docMk/>
          <pc:sldMk cId="687237174" sldId="295"/>
        </pc:sldMkLst>
      </pc:sldChg>
      <pc:sldChg chg="add del">
        <pc:chgData name="Aidan Harvey-Craig" userId="a025fb14-ef4f-4d33-a2ad-3a042aef3453" providerId="ADAL" clId="{6156991A-751E-44CB-9143-690485FD283E}" dt="2024-08-09T09:10:27.564" v="10"/>
        <pc:sldMkLst>
          <pc:docMk/>
          <pc:sldMk cId="2109867625" sldId="318"/>
        </pc:sldMkLst>
      </pc:sldChg>
      <pc:sldChg chg="add del">
        <pc:chgData name="Aidan Harvey-Craig" userId="a025fb14-ef4f-4d33-a2ad-3a042aef3453" providerId="ADAL" clId="{6156991A-751E-44CB-9143-690485FD283E}" dt="2024-08-09T09:10:47.917" v="11" actId="47"/>
        <pc:sldMkLst>
          <pc:docMk/>
          <pc:sldMk cId="3847751065" sldId="326"/>
        </pc:sldMkLst>
      </pc:sldChg>
      <pc:sldChg chg="add del">
        <pc:chgData name="Aidan Harvey-Craig" userId="a025fb14-ef4f-4d33-a2ad-3a042aef3453" providerId="ADAL" clId="{6156991A-751E-44CB-9143-690485FD283E}" dt="2024-08-09T09:11:23.636" v="12" actId="47"/>
        <pc:sldMkLst>
          <pc:docMk/>
          <pc:sldMk cId="544563738" sldId="328"/>
        </pc:sldMkLst>
      </pc:sldChg>
      <pc:sldChg chg="add del">
        <pc:chgData name="Aidan Harvey-Craig" userId="a025fb14-ef4f-4d33-a2ad-3a042aef3453" providerId="ADAL" clId="{6156991A-751E-44CB-9143-690485FD283E}" dt="2024-08-09T09:10:27.564" v="10"/>
        <pc:sldMkLst>
          <pc:docMk/>
          <pc:sldMk cId="1671084926" sldId="330"/>
        </pc:sldMkLst>
      </pc:sldChg>
      <pc:sldChg chg="add del">
        <pc:chgData name="Aidan Harvey-Craig" userId="a025fb14-ef4f-4d33-a2ad-3a042aef3453" providerId="ADAL" clId="{6156991A-751E-44CB-9143-690485FD283E}" dt="2024-08-09T09:10:27.564" v="10"/>
        <pc:sldMkLst>
          <pc:docMk/>
          <pc:sldMk cId="2139061277" sldId="331"/>
        </pc:sldMkLst>
      </pc:sldChg>
      <pc:sldChg chg="modSp add mod">
        <pc:chgData name="Aidan Harvey-Craig" userId="a025fb14-ef4f-4d33-a2ad-3a042aef3453" providerId="ADAL" clId="{6156991A-751E-44CB-9143-690485FD283E}" dt="2024-08-09T09:22:45.115" v="191" actId="20577"/>
        <pc:sldMkLst>
          <pc:docMk/>
          <pc:sldMk cId="2878966293" sldId="333"/>
        </pc:sldMkLst>
        <pc:spChg chg="mod">
          <ac:chgData name="Aidan Harvey-Craig" userId="a025fb14-ef4f-4d33-a2ad-3a042aef3453" providerId="ADAL" clId="{6156991A-751E-44CB-9143-690485FD283E}" dt="2024-08-09T09:22:45.115" v="191" actId="20577"/>
          <ac:spMkLst>
            <pc:docMk/>
            <pc:sldMk cId="2878966293" sldId="333"/>
            <ac:spMk id="7" creationId="{E7782F02-2C1C-2F2C-4ADF-9071B00C7BBE}"/>
          </ac:spMkLst>
        </pc:spChg>
      </pc:sldChg>
      <pc:sldChg chg="del">
        <pc:chgData name="Aidan Harvey-Craig" userId="a025fb14-ef4f-4d33-a2ad-3a042aef3453" providerId="ADAL" clId="{6156991A-751E-44CB-9143-690485FD283E}" dt="2024-08-09T09:09:36.918" v="3" actId="47"/>
        <pc:sldMkLst>
          <pc:docMk/>
          <pc:sldMk cId="2522484068" sldId="336"/>
        </pc:sldMkLst>
      </pc:sldChg>
      <pc:sldChg chg="addSp delSp add del setBg delDesignElem">
        <pc:chgData name="Aidan Harvey-Craig" userId="a025fb14-ef4f-4d33-a2ad-3a042aef3453" providerId="ADAL" clId="{6156991A-751E-44CB-9143-690485FD283E}" dt="2024-08-09T09:10:27.564" v="10"/>
        <pc:sldMkLst>
          <pc:docMk/>
          <pc:sldMk cId="3473299497" sldId="336"/>
        </pc:sldMkLst>
        <pc:spChg chg="add del">
          <ac:chgData name="Aidan Harvey-Craig" userId="a025fb14-ef4f-4d33-a2ad-3a042aef3453" providerId="ADAL" clId="{6156991A-751E-44CB-9143-690485FD283E}" dt="2024-08-09T09:10:27.541" v="9"/>
          <ac:spMkLst>
            <pc:docMk/>
            <pc:sldMk cId="3473299497" sldId="336"/>
            <ac:spMk id="8" creationId="{71B2258F-86CA-4D4D-8270-BC05FCDEBFB3}"/>
          </ac:spMkLst>
        </pc:spChg>
      </pc:sldChg>
      <pc:sldChg chg="addSp delSp add del setBg delDesignElem">
        <pc:chgData name="Aidan Harvey-Craig" userId="a025fb14-ef4f-4d33-a2ad-3a042aef3453" providerId="ADAL" clId="{6156991A-751E-44CB-9143-690485FD283E}" dt="2024-08-09T09:10:27.564" v="10"/>
        <pc:sldMkLst>
          <pc:docMk/>
          <pc:sldMk cId="697281134" sldId="337"/>
        </pc:sldMkLst>
        <pc:spChg chg="add del">
          <ac:chgData name="Aidan Harvey-Craig" userId="a025fb14-ef4f-4d33-a2ad-3a042aef3453" providerId="ADAL" clId="{6156991A-751E-44CB-9143-690485FD283E}" dt="2024-08-09T09:10:27.541" v="9"/>
          <ac:spMkLst>
            <pc:docMk/>
            <pc:sldMk cId="697281134" sldId="337"/>
            <ac:spMk id="16" creationId="{657F69E0-C4B0-4BEC-A689-4F8D877F05D4}"/>
          </ac:spMkLst>
        </pc:spChg>
        <pc:spChg chg="add del">
          <ac:chgData name="Aidan Harvey-Craig" userId="a025fb14-ef4f-4d33-a2ad-3a042aef3453" providerId="ADAL" clId="{6156991A-751E-44CB-9143-690485FD283E}" dt="2024-08-09T09:10:27.541" v="9"/>
          <ac:spMkLst>
            <pc:docMk/>
            <pc:sldMk cId="697281134" sldId="337"/>
            <ac:spMk id="18" creationId="{9F6380B4-6A1C-481E-8408-B4E6C75B9B81}"/>
          </ac:spMkLst>
        </pc:spChg>
      </pc:sldChg>
      <pc:sldChg chg="del">
        <pc:chgData name="Aidan Harvey-Craig" userId="a025fb14-ef4f-4d33-a2ad-3a042aef3453" providerId="ADAL" clId="{6156991A-751E-44CB-9143-690485FD283E}" dt="2024-08-09T09:09:37.950" v="4" actId="47"/>
        <pc:sldMkLst>
          <pc:docMk/>
          <pc:sldMk cId="3595142426" sldId="337"/>
        </pc:sldMkLst>
      </pc:sldChg>
      <pc:sldChg chg="modSp add del mod">
        <pc:chgData name="Aidan Harvey-Craig" userId="a025fb14-ef4f-4d33-a2ad-3a042aef3453" providerId="ADAL" clId="{6156991A-751E-44CB-9143-690485FD283E}" dt="2024-08-09T09:21:04.426" v="176" actId="20577"/>
        <pc:sldMkLst>
          <pc:docMk/>
          <pc:sldMk cId="3249425833" sldId="338"/>
        </pc:sldMkLst>
        <pc:spChg chg="mod">
          <ac:chgData name="Aidan Harvey-Craig" userId="a025fb14-ef4f-4d33-a2ad-3a042aef3453" providerId="ADAL" clId="{6156991A-751E-44CB-9143-690485FD283E}" dt="2024-08-09T09:21:04.426" v="176" actId="20577"/>
          <ac:spMkLst>
            <pc:docMk/>
            <pc:sldMk cId="3249425833" sldId="338"/>
            <ac:spMk id="3" creationId="{CAD4DF4A-7B3B-19A9-5A70-866DA7E9A44A}"/>
          </ac:spMkLst>
        </pc:spChg>
      </pc:sldChg>
      <pc:sldChg chg="addSp delSp add del setBg delDesignElem">
        <pc:chgData name="Aidan Harvey-Craig" userId="a025fb14-ef4f-4d33-a2ad-3a042aef3453" providerId="ADAL" clId="{6156991A-751E-44CB-9143-690485FD283E}" dt="2024-08-09T09:10:27.564" v="10"/>
        <pc:sldMkLst>
          <pc:docMk/>
          <pc:sldMk cId="633490345" sldId="340"/>
        </pc:sldMkLst>
        <pc:spChg chg="add del">
          <ac:chgData name="Aidan Harvey-Craig" userId="a025fb14-ef4f-4d33-a2ad-3a042aef3453" providerId="ADAL" clId="{6156991A-751E-44CB-9143-690485FD283E}" dt="2024-08-09T09:10:27.541" v="9"/>
          <ac:spMkLst>
            <pc:docMk/>
            <pc:sldMk cId="633490345" sldId="340"/>
            <ac:spMk id="27" creationId="{657F69E0-C4B0-4BEC-A689-4F8D877F05D4}"/>
          </ac:spMkLst>
        </pc:spChg>
        <pc:spChg chg="add del">
          <ac:chgData name="Aidan Harvey-Craig" userId="a025fb14-ef4f-4d33-a2ad-3a042aef3453" providerId="ADAL" clId="{6156991A-751E-44CB-9143-690485FD283E}" dt="2024-08-09T09:10:27.541" v="9"/>
          <ac:spMkLst>
            <pc:docMk/>
            <pc:sldMk cId="633490345" sldId="340"/>
            <ac:spMk id="29" creationId="{9F6380B4-6A1C-481E-8408-B4E6C75B9B81}"/>
          </ac:spMkLst>
        </pc:spChg>
      </pc:sldChg>
      <pc:sldChg chg="addSp delSp modSp new mod setBg addAnim setClrOvrMap delDesignElem chgLayout">
        <pc:chgData name="Aidan Harvey-Craig" userId="a025fb14-ef4f-4d33-a2ad-3a042aef3453" providerId="ADAL" clId="{6156991A-751E-44CB-9143-690485FD283E}" dt="2024-08-09T09:16:34.346" v="116"/>
        <pc:sldMkLst>
          <pc:docMk/>
          <pc:sldMk cId="2108027814" sldId="341"/>
        </pc:sldMkLst>
        <pc:spChg chg="del">
          <ac:chgData name="Aidan Harvey-Craig" userId="a025fb14-ef4f-4d33-a2ad-3a042aef3453" providerId="ADAL" clId="{6156991A-751E-44CB-9143-690485FD283E}" dt="2024-08-09T09:14:46.960" v="20" actId="26606"/>
          <ac:spMkLst>
            <pc:docMk/>
            <pc:sldMk cId="2108027814" sldId="341"/>
            <ac:spMk id="2" creationId="{9115E0CB-560A-F6C8-908C-69B1D60C98C7}"/>
          </ac:spMkLst>
        </pc:spChg>
        <pc:spChg chg="del">
          <ac:chgData name="Aidan Harvey-Craig" userId="a025fb14-ef4f-4d33-a2ad-3a042aef3453" providerId="ADAL" clId="{6156991A-751E-44CB-9143-690485FD283E}" dt="2024-08-09T09:14:43.603" v="17"/>
          <ac:spMkLst>
            <pc:docMk/>
            <pc:sldMk cId="2108027814" sldId="341"/>
            <ac:spMk id="3" creationId="{4FFEE810-89AE-2B04-4F77-A861A30E1C14}"/>
          </ac:spMkLst>
        </pc:spChg>
        <pc:spChg chg="add del mod">
          <ac:chgData name="Aidan Harvey-Craig" userId="a025fb14-ef4f-4d33-a2ad-3a042aef3453" providerId="ADAL" clId="{6156991A-751E-44CB-9143-690485FD283E}" dt="2024-08-09T09:15:09.301" v="25" actId="6264"/>
          <ac:spMkLst>
            <pc:docMk/>
            <pc:sldMk cId="2108027814" sldId="341"/>
            <ac:spMk id="6" creationId="{68646A06-603E-0F17-6A1C-DAF68544C087}"/>
          </ac:spMkLst>
        </pc:spChg>
        <pc:spChg chg="add del mod ord">
          <ac:chgData name="Aidan Harvey-Craig" userId="a025fb14-ef4f-4d33-a2ad-3a042aef3453" providerId="ADAL" clId="{6156991A-751E-44CB-9143-690485FD283E}" dt="2024-08-09T09:15:09.301" v="25" actId="6264"/>
          <ac:spMkLst>
            <pc:docMk/>
            <pc:sldMk cId="2108027814" sldId="341"/>
            <ac:spMk id="7" creationId="{E79669E9-7A70-D4C7-B3BC-D5E56A3E894D}"/>
          </ac:spMkLst>
        </pc:spChg>
        <pc:spChg chg="add del mod ord">
          <ac:chgData name="Aidan Harvey-Craig" userId="a025fb14-ef4f-4d33-a2ad-3a042aef3453" providerId="ADAL" clId="{6156991A-751E-44CB-9143-690485FD283E}" dt="2024-08-09T09:15:08.747" v="24" actId="700"/>
          <ac:spMkLst>
            <pc:docMk/>
            <pc:sldMk cId="2108027814" sldId="341"/>
            <ac:spMk id="8" creationId="{3A206559-8DBD-F6DB-30F0-863822829E11}"/>
          </ac:spMkLst>
        </pc:spChg>
        <pc:spChg chg="add del">
          <ac:chgData name="Aidan Harvey-Craig" userId="a025fb14-ef4f-4d33-a2ad-3a042aef3453" providerId="ADAL" clId="{6156991A-751E-44CB-9143-690485FD283E}" dt="2024-08-09T09:16:18.514" v="106" actId="26606"/>
          <ac:spMkLst>
            <pc:docMk/>
            <pc:sldMk cId="2108027814" sldId="341"/>
            <ac:spMk id="10" creationId="{42A4FC2C-047E-45A5-965D-8E1E3BF09BC6}"/>
          </ac:spMkLst>
        </pc:spChg>
        <pc:spChg chg="add mod">
          <ac:chgData name="Aidan Harvey-Craig" userId="a025fb14-ef4f-4d33-a2ad-3a042aef3453" providerId="ADAL" clId="{6156991A-751E-44CB-9143-690485FD283E}" dt="2024-08-09T09:16:34.345" v="115" actId="26606"/>
          <ac:spMkLst>
            <pc:docMk/>
            <pc:sldMk cId="2108027814" sldId="341"/>
            <ac:spMk id="12" creationId="{956D58C7-2BCE-EBDF-25DE-6DC804AFC74A}"/>
          </ac:spMkLst>
        </pc:spChg>
        <pc:spChg chg="add del">
          <ac:chgData name="Aidan Harvey-Craig" userId="a025fb14-ef4f-4d33-a2ad-3a042aef3453" providerId="ADAL" clId="{6156991A-751E-44CB-9143-690485FD283E}" dt="2024-08-09T09:16:29.577" v="114" actId="478"/>
          <ac:spMkLst>
            <pc:docMk/>
            <pc:sldMk cId="2108027814" sldId="341"/>
            <ac:spMk id="16" creationId="{99704BE4-2ED5-3971-644E-C45F12058B83}"/>
          </ac:spMkLst>
        </pc:spChg>
        <pc:spChg chg="add del">
          <ac:chgData name="Aidan Harvey-Craig" userId="a025fb14-ef4f-4d33-a2ad-3a042aef3453" providerId="ADAL" clId="{6156991A-751E-44CB-9143-690485FD283E}" dt="2024-08-09T09:16:18.475" v="105" actId="26606"/>
          <ac:spMkLst>
            <pc:docMk/>
            <pc:sldMk cId="2108027814" sldId="341"/>
            <ac:spMk id="17" creationId="{94714483-7072-431F-9DBE-87F44E4D44BC}"/>
          </ac:spMkLst>
        </pc:spChg>
        <pc:spChg chg="add del">
          <ac:chgData name="Aidan Harvey-Craig" userId="a025fb14-ef4f-4d33-a2ad-3a042aef3453" providerId="ADAL" clId="{6156991A-751E-44CB-9143-690485FD283E}" dt="2024-08-09T09:16:18.475" v="105" actId="26606"/>
          <ac:spMkLst>
            <pc:docMk/>
            <pc:sldMk cId="2108027814" sldId="341"/>
            <ac:spMk id="19" creationId="{495892E1-F4A5-4991-AC52-4F417B14A2A2}"/>
          </ac:spMkLst>
        </pc:spChg>
        <pc:spChg chg="add del">
          <ac:chgData name="Aidan Harvey-Craig" userId="a025fb14-ef4f-4d33-a2ad-3a042aef3453" providerId="ADAL" clId="{6156991A-751E-44CB-9143-690485FD283E}" dt="2024-08-09T09:16:18.475" v="105" actId="26606"/>
          <ac:spMkLst>
            <pc:docMk/>
            <pc:sldMk cId="2108027814" sldId="341"/>
            <ac:spMk id="29" creationId="{E2683E3F-F855-4549-84F8-42064EC0F247}"/>
          </ac:spMkLst>
        </pc:spChg>
        <pc:spChg chg="add del">
          <ac:chgData name="Aidan Harvey-Craig" userId="a025fb14-ef4f-4d33-a2ad-3a042aef3453" providerId="ADAL" clId="{6156991A-751E-44CB-9143-690485FD283E}" dt="2024-08-09T09:16:18.475" v="105" actId="26606"/>
          <ac:spMkLst>
            <pc:docMk/>
            <pc:sldMk cId="2108027814" sldId="341"/>
            <ac:spMk id="37" creationId="{832F3179-0CD5-40C8-9939-D8355006F7BA}"/>
          </ac:spMkLst>
        </pc:spChg>
        <pc:spChg chg="add del">
          <ac:chgData name="Aidan Harvey-Craig" userId="a025fb14-ef4f-4d33-a2ad-3a042aef3453" providerId="ADAL" clId="{6156991A-751E-44CB-9143-690485FD283E}" dt="2024-08-09T09:16:34.345" v="115" actId="26606"/>
          <ac:spMkLst>
            <pc:docMk/>
            <pc:sldMk cId="2108027814" sldId="341"/>
            <ac:spMk id="45" creationId="{96CF2A2B-0745-440C-9224-C5C6A0A4286F}"/>
          </ac:spMkLst>
        </pc:spChg>
        <pc:spChg chg="add del">
          <ac:chgData name="Aidan Harvey-Craig" userId="a025fb14-ef4f-4d33-a2ad-3a042aef3453" providerId="ADAL" clId="{6156991A-751E-44CB-9143-690485FD283E}" dt="2024-08-09T09:16:34.345" v="115" actId="26606"/>
          <ac:spMkLst>
            <pc:docMk/>
            <pc:sldMk cId="2108027814" sldId="341"/>
            <ac:spMk id="46" creationId="{75BE6D6B-84C9-4D2B-97EB-773B7369EF82}"/>
          </ac:spMkLst>
        </pc:spChg>
        <pc:spChg chg="add">
          <ac:chgData name="Aidan Harvey-Craig" userId="a025fb14-ef4f-4d33-a2ad-3a042aef3453" providerId="ADAL" clId="{6156991A-751E-44CB-9143-690485FD283E}" dt="2024-08-09T09:16:34.345" v="115" actId="26606"/>
          <ac:spMkLst>
            <pc:docMk/>
            <pc:sldMk cId="2108027814" sldId="341"/>
            <ac:spMk id="51" creationId="{71B2258F-86CA-4D4D-8270-BC05FCDEBFB3}"/>
          </ac:spMkLst>
        </pc:spChg>
        <pc:grpChg chg="add del">
          <ac:chgData name="Aidan Harvey-Craig" userId="a025fb14-ef4f-4d33-a2ad-3a042aef3453" providerId="ADAL" clId="{6156991A-751E-44CB-9143-690485FD283E}" dt="2024-08-09T09:16:18.475" v="105" actId="26606"/>
          <ac:grpSpMkLst>
            <pc:docMk/>
            <pc:sldMk cId="2108027814" sldId="341"/>
            <ac:grpSpMk id="21" creationId="{ACF597F8-76AA-44FA-8E6A-06223B66C0DD}"/>
          </ac:grpSpMkLst>
        </pc:grpChg>
        <pc:grpChg chg="add del">
          <ac:chgData name="Aidan Harvey-Craig" userId="a025fb14-ef4f-4d33-a2ad-3a042aef3453" providerId="ADAL" clId="{6156991A-751E-44CB-9143-690485FD283E}" dt="2024-08-09T09:16:18.475" v="105" actId="26606"/>
          <ac:grpSpMkLst>
            <pc:docMk/>
            <pc:sldMk cId="2108027814" sldId="341"/>
            <ac:grpSpMk id="31" creationId="{8FC90B1E-0223-4440-AF22-8F32F6F0C7D2}"/>
          </ac:grpSpMkLst>
        </pc:grpChg>
        <pc:grpChg chg="add del">
          <ac:chgData name="Aidan Harvey-Craig" userId="a025fb14-ef4f-4d33-a2ad-3a042aef3453" providerId="ADAL" clId="{6156991A-751E-44CB-9143-690485FD283E}" dt="2024-08-09T09:16:18.475" v="105" actId="26606"/>
          <ac:grpSpMkLst>
            <pc:docMk/>
            <pc:sldMk cId="2108027814" sldId="341"/>
            <ac:grpSpMk id="39" creationId="{11CE155D-684B-4F5E-B835-C52765E310E7}"/>
          </ac:grpSpMkLst>
        </pc:grpChg>
        <pc:picChg chg="add mod ord">
          <ac:chgData name="Aidan Harvey-Craig" userId="a025fb14-ef4f-4d33-a2ad-3a042aef3453" providerId="ADAL" clId="{6156991A-751E-44CB-9143-690485FD283E}" dt="2024-08-09T09:16:34.345" v="115" actId="26606"/>
          <ac:picMkLst>
            <pc:docMk/>
            <pc:sldMk cId="2108027814" sldId="341"/>
            <ac:picMk id="5" creationId="{F3DCB373-C134-3BCD-3DB8-2C0464F0551C}"/>
          </ac:picMkLst>
        </pc:picChg>
        <pc:picChg chg="add mod">
          <ac:chgData name="Aidan Harvey-Craig" userId="a025fb14-ef4f-4d33-a2ad-3a042aef3453" providerId="ADAL" clId="{6156991A-751E-44CB-9143-690485FD283E}" dt="2024-08-09T09:15:19.713" v="26"/>
          <ac:picMkLst>
            <pc:docMk/>
            <pc:sldMk cId="2108027814" sldId="341"/>
            <ac:picMk id="11" creationId="{EFA7E624-94F4-CCA2-4054-E7C3AB001DE1}"/>
          </ac:picMkLst>
        </pc:picChg>
      </pc:sldChg>
      <pc:sldChg chg="modSp new del mod">
        <pc:chgData name="Aidan Harvey-Craig" userId="a025fb14-ef4f-4d33-a2ad-3a042aef3453" providerId="ADAL" clId="{6156991A-751E-44CB-9143-690485FD283E}" dt="2024-08-09T09:12:25.345" v="15" actId="47"/>
        <pc:sldMkLst>
          <pc:docMk/>
          <pc:sldMk cId="3703413345" sldId="341"/>
        </pc:sldMkLst>
        <pc:spChg chg="mod">
          <ac:chgData name="Aidan Harvey-Craig" userId="a025fb14-ef4f-4d33-a2ad-3a042aef3453" providerId="ADAL" clId="{6156991A-751E-44CB-9143-690485FD283E}" dt="2024-08-09T09:12:17.881" v="14"/>
          <ac:spMkLst>
            <pc:docMk/>
            <pc:sldMk cId="3703413345" sldId="341"/>
            <ac:spMk id="3" creationId="{FA167083-7577-8056-0857-FAE61B23E9D1}"/>
          </ac:spMkLst>
        </pc:spChg>
      </pc:sldChg>
      <pc:sldChg chg="addSp delSp add del setBg delDesignElem">
        <pc:chgData name="Aidan Harvey-Craig" userId="a025fb14-ef4f-4d33-a2ad-3a042aef3453" providerId="ADAL" clId="{6156991A-751E-44CB-9143-690485FD283E}" dt="2024-08-09T12:15:52.622" v="195"/>
        <pc:sldMkLst>
          <pc:docMk/>
          <pc:sldMk cId="146468817" sldId="366"/>
        </pc:sldMkLst>
        <pc:spChg chg="add del">
          <ac:chgData name="Aidan Harvey-Craig" userId="a025fb14-ef4f-4d33-a2ad-3a042aef3453" providerId="ADAL" clId="{6156991A-751E-44CB-9143-690485FD283E}" dt="2024-08-09T12:15:52.600" v="194"/>
          <ac:spMkLst>
            <pc:docMk/>
            <pc:sldMk cId="146468817" sldId="366"/>
            <ac:spMk id="20" creationId="{A7AE9375-4664-4DB2-922D-2782A6E439AC}"/>
          </ac:spMkLst>
        </pc:spChg>
        <pc:cxnChg chg="add del">
          <ac:chgData name="Aidan Harvey-Craig" userId="a025fb14-ef4f-4d33-a2ad-3a042aef3453" providerId="ADAL" clId="{6156991A-751E-44CB-9143-690485FD283E}" dt="2024-08-09T12:15:52.600" v="194"/>
          <ac:cxnSpMkLst>
            <pc:docMk/>
            <pc:sldMk cId="146468817" sldId="366"/>
            <ac:cxnSpMk id="22" creationId="{EE504C98-6397-41C1-A8D8-2D9C4ED307E0}"/>
          </ac:cxnSpMkLst>
        </pc:cxnChg>
        <pc:cxnChg chg="add del">
          <ac:chgData name="Aidan Harvey-Craig" userId="a025fb14-ef4f-4d33-a2ad-3a042aef3453" providerId="ADAL" clId="{6156991A-751E-44CB-9143-690485FD283E}" dt="2024-08-09T12:15:52.600" v="194"/>
          <ac:cxnSpMkLst>
            <pc:docMk/>
            <pc:sldMk cId="146468817" sldId="366"/>
            <ac:cxnSpMk id="24" creationId="{17C2F6CE-0CF2-4DDD-85F5-96799A328F15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F471E2-352F-4451-97A6-606368C8C6D8}" type="doc">
      <dgm:prSet loTypeId="urn:microsoft.com/office/officeart/2005/8/layout/radial6" loCatId="relationship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DAEC9A7B-DE33-41D4-ADDC-3CC029948FD2}">
      <dgm:prSet phldrT="[Text]"/>
      <dgm:spPr/>
      <dgm:t>
        <a:bodyPr/>
        <a:lstStyle/>
        <a:p>
          <a:pPr algn="ctr"/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Memories</a:t>
          </a:r>
        </a:p>
        <a:p>
          <a:pPr algn="ctr"/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Emotions</a:t>
          </a:r>
        </a:p>
        <a:p>
          <a:pPr algn="ctr"/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Connection</a:t>
          </a:r>
        </a:p>
      </dgm:t>
    </dgm:pt>
    <dgm:pt modelId="{579F8AFC-9726-4A4B-A53B-426DE5B4AB4F}" type="parTrans" cxnId="{0B4CCFE3-78A2-4E6A-A76A-75E02F061073}">
      <dgm:prSet/>
      <dgm:spPr/>
      <dgm:t>
        <a:bodyPr/>
        <a:lstStyle/>
        <a:p>
          <a:pPr algn="ctr"/>
          <a:endParaRPr lang="en-GB"/>
        </a:p>
      </dgm:t>
    </dgm:pt>
    <dgm:pt modelId="{369E71CF-B93A-4FD8-9E8F-378A2C690A1C}" type="sibTrans" cxnId="{0B4CCFE3-78A2-4E6A-A76A-75E02F061073}">
      <dgm:prSet/>
      <dgm:spPr/>
      <dgm:t>
        <a:bodyPr/>
        <a:lstStyle/>
        <a:p>
          <a:pPr algn="ctr"/>
          <a:endParaRPr lang="en-GB"/>
        </a:p>
      </dgm:t>
    </dgm:pt>
    <dgm:pt modelId="{62A48076-03A3-441A-AC46-52E2BF00E99E}">
      <dgm:prSet phldrT="[Text]" custT="1"/>
      <dgm:spPr/>
      <dgm:t>
        <a:bodyPr/>
        <a:lstStyle/>
        <a:p>
          <a:pPr algn="ctr"/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Rhythm</a:t>
          </a:r>
        </a:p>
      </dgm:t>
    </dgm:pt>
    <dgm:pt modelId="{471B1D15-A180-4A51-81B0-AD4C4D7A4F66}" type="parTrans" cxnId="{F2852653-0A59-465A-B83C-C8343FC5E2D4}">
      <dgm:prSet/>
      <dgm:spPr/>
      <dgm:t>
        <a:bodyPr/>
        <a:lstStyle/>
        <a:p>
          <a:pPr algn="ctr"/>
          <a:endParaRPr lang="en-GB"/>
        </a:p>
      </dgm:t>
    </dgm:pt>
    <dgm:pt modelId="{9E427D4E-FE1E-408B-A53F-617126CA0578}" type="sibTrans" cxnId="{F2852653-0A59-465A-B83C-C8343FC5E2D4}">
      <dgm:prSet/>
      <dgm:spPr/>
      <dgm:t>
        <a:bodyPr/>
        <a:lstStyle/>
        <a:p>
          <a:pPr algn="ctr"/>
          <a:endParaRPr lang="en-GB"/>
        </a:p>
      </dgm:t>
    </dgm:pt>
    <dgm:pt modelId="{8ABC4BE0-2943-4F8C-80DF-7DEC346BCB0A}">
      <dgm:prSet phldrT="[Text]" custT="1"/>
      <dgm:spPr/>
      <dgm:t>
        <a:bodyPr/>
        <a:lstStyle/>
        <a:p>
          <a:pPr algn="ctr"/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Lyrics</a:t>
          </a:r>
        </a:p>
      </dgm:t>
    </dgm:pt>
    <dgm:pt modelId="{E9278B4A-9D88-4A3A-AF03-133BE5D06699}" type="parTrans" cxnId="{A3896B00-F886-4B6A-A793-4314F505A8A8}">
      <dgm:prSet/>
      <dgm:spPr/>
      <dgm:t>
        <a:bodyPr/>
        <a:lstStyle/>
        <a:p>
          <a:pPr algn="ctr"/>
          <a:endParaRPr lang="en-GB"/>
        </a:p>
      </dgm:t>
    </dgm:pt>
    <dgm:pt modelId="{309F7B4D-4163-4117-8526-CBDEDE1B8CCA}" type="sibTrans" cxnId="{A3896B00-F886-4B6A-A793-4314F505A8A8}">
      <dgm:prSet/>
      <dgm:spPr/>
      <dgm:t>
        <a:bodyPr/>
        <a:lstStyle/>
        <a:p>
          <a:pPr algn="ctr"/>
          <a:endParaRPr lang="en-GB"/>
        </a:p>
      </dgm:t>
    </dgm:pt>
    <dgm:pt modelId="{BB418DCD-7F22-4B63-92FA-B1D866B04B81}">
      <dgm:prSet phldrT="[Text]" custT="1"/>
      <dgm:spPr/>
      <dgm:t>
        <a:bodyPr/>
        <a:lstStyle/>
        <a:p>
          <a:pPr algn="ctr"/>
          <a:r>
            <a:rPr lang="en-GB" sz="1800" baseline="0" dirty="0">
              <a:latin typeface="Arial" panose="020B0604020202020204" pitchFamily="34" charset="0"/>
              <a:cs typeface="Arial" panose="020B0604020202020204" pitchFamily="34" charset="0"/>
            </a:rPr>
            <a:t>Harmony</a:t>
          </a:r>
        </a:p>
      </dgm:t>
    </dgm:pt>
    <dgm:pt modelId="{57649437-551F-4030-9B80-338DEC272B45}" type="parTrans" cxnId="{1E38E0BF-66FF-4D92-A116-3E2521142656}">
      <dgm:prSet/>
      <dgm:spPr/>
      <dgm:t>
        <a:bodyPr/>
        <a:lstStyle/>
        <a:p>
          <a:pPr algn="ctr"/>
          <a:endParaRPr lang="en-GB"/>
        </a:p>
      </dgm:t>
    </dgm:pt>
    <dgm:pt modelId="{83575691-BDAD-4E11-A626-4720CE76F2BE}" type="sibTrans" cxnId="{1E38E0BF-66FF-4D92-A116-3E2521142656}">
      <dgm:prSet/>
      <dgm:spPr/>
      <dgm:t>
        <a:bodyPr/>
        <a:lstStyle/>
        <a:p>
          <a:pPr algn="ctr"/>
          <a:endParaRPr lang="en-GB"/>
        </a:p>
      </dgm:t>
    </dgm:pt>
    <dgm:pt modelId="{6254B050-378E-4B6D-A6A8-2F2C4EC9C3CF}">
      <dgm:prSet phldrT="[Text]" custT="1"/>
      <dgm:spPr/>
      <dgm:t>
        <a:bodyPr/>
        <a:lstStyle/>
        <a:p>
          <a:pPr algn="ctr"/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Timbre</a:t>
          </a:r>
        </a:p>
      </dgm:t>
    </dgm:pt>
    <dgm:pt modelId="{FE82F2AD-3D6D-4E14-AF65-A2D94718E92F}" type="parTrans" cxnId="{FEA577B7-A5EB-4AEA-92D6-1823B5705380}">
      <dgm:prSet/>
      <dgm:spPr/>
      <dgm:t>
        <a:bodyPr/>
        <a:lstStyle/>
        <a:p>
          <a:pPr algn="ctr"/>
          <a:endParaRPr lang="en-GB"/>
        </a:p>
      </dgm:t>
    </dgm:pt>
    <dgm:pt modelId="{7832B01E-0A28-4960-A829-47464DA26526}" type="sibTrans" cxnId="{FEA577B7-A5EB-4AEA-92D6-1823B5705380}">
      <dgm:prSet/>
      <dgm:spPr/>
      <dgm:t>
        <a:bodyPr/>
        <a:lstStyle/>
        <a:p>
          <a:pPr algn="ctr"/>
          <a:endParaRPr lang="en-GB"/>
        </a:p>
      </dgm:t>
    </dgm:pt>
    <dgm:pt modelId="{CAF0EFF2-33D9-4694-B929-3EABE02DC833}">
      <dgm:prSet phldrT="[Text]" custT="1"/>
      <dgm:spPr/>
      <dgm:t>
        <a:bodyPr/>
        <a:lstStyle/>
        <a:p>
          <a:pPr algn="ctr"/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Tempo</a:t>
          </a:r>
        </a:p>
      </dgm:t>
    </dgm:pt>
    <dgm:pt modelId="{C13EBA8C-33D2-4217-A792-101BB88E314A}" type="parTrans" cxnId="{6A5DE4C7-659A-49B4-9F27-83B2CA20AF30}">
      <dgm:prSet/>
      <dgm:spPr/>
      <dgm:t>
        <a:bodyPr/>
        <a:lstStyle/>
        <a:p>
          <a:pPr algn="ctr"/>
          <a:endParaRPr lang="en-GB"/>
        </a:p>
      </dgm:t>
    </dgm:pt>
    <dgm:pt modelId="{202C9826-A292-433F-8B69-DA5735CA3A70}" type="sibTrans" cxnId="{6A5DE4C7-659A-49B4-9F27-83B2CA20AF30}">
      <dgm:prSet/>
      <dgm:spPr/>
      <dgm:t>
        <a:bodyPr/>
        <a:lstStyle/>
        <a:p>
          <a:pPr algn="ctr"/>
          <a:endParaRPr lang="en-GB"/>
        </a:p>
      </dgm:t>
    </dgm:pt>
    <dgm:pt modelId="{5E58E6D5-39CC-4F23-9397-1CBF3D274BC1}">
      <dgm:prSet phldrT="[Text]" custT="1"/>
      <dgm:spPr/>
      <dgm:t>
        <a:bodyPr/>
        <a:lstStyle/>
        <a:p>
          <a:pPr algn="ctr"/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Volume</a:t>
          </a:r>
        </a:p>
      </dgm:t>
    </dgm:pt>
    <dgm:pt modelId="{9B2D8E8A-2701-405C-81DC-A0E38908E34A}" type="parTrans" cxnId="{ABE49375-84F3-453B-B31C-8C7CD99F7CBE}">
      <dgm:prSet/>
      <dgm:spPr/>
      <dgm:t>
        <a:bodyPr/>
        <a:lstStyle/>
        <a:p>
          <a:pPr algn="ctr"/>
          <a:endParaRPr lang="en-GB"/>
        </a:p>
      </dgm:t>
    </dgm:pt>
    <dgm:pt modelId="{AFADB882-F80F-4F79-A6EA-C4CB2C0F6F57}" type="sibTrans" cxnId="{ABE49375-84F3-453B-B31C-8C7CD99F7CBE}">
      <dgm:prSet/>
      <dgm:spPr/>
      <dgm:t>
        <a:bodyPr/>
        <a:lstStyle/>
        <a:p>
          <a:pPr algn="ctr"/>
          <a:endParaRPr lang="en-GB"/>
        </a:p>
      </dgm:t>
    </dgm:pt>
    <dgm:pt modelId="{A3EF2CC3-626D-4CC0-8D5B-9DD624AE479D}">
      <dgm:prSet phldrT="[Text]" custT="1"/>
      <dgm:spPr/>
      <dgm:t>
        <a:bodyPr/>
        <a:lstStyle/>
        <a:p>
          <a:pPr algn="ctr"/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Structure</a:t>
          </a:r>
        </a:p>
      </dgm:t>
    </dgm:pt>
    <dgm:pt modelId="{C6521206-B6B4-471E-8CDA-14FC278F23EE}" type="parTrans" cxnId="{302E8244-19DF-4B96-9400-A3073E51BAE2}">
      <dgm:prSet/>
      <dgm:spPr/>
      <dgm:t>
        <a:bodyPr/>
        <a:lstStyle/>
        <a:p>
          <a:pPr algn="ctr"/>
          <a:endParaRPr lang="en-GB"/>
        </a:p>
      </dgm:t>
    </dgm:pt>
    <dgm:pt modelId="{304039C5-9D6B-41D3-A266-A0985AC28A7E}" type="sibTrans" cxnId="{302E8244-19DF-4B96-9400-A3073E51BAE2}">
      <dgm:prSet/>
      <dgm:spPr/>
      <dgm:t>
        <a:bodyPr/>
        <a:lstStyle/>
        <a:p>
          <a:pPr algn="ctr"/>
          <a:endParaRPr lang="en-GB"/>
        </a:p>
      </dgm:t>
    </dgm:pt>
    <dgm:pt modelId="{7EFF4EDF-5672-4464-8B32-2CC0DC6E8B26}">
      <dgm:prSet phldrT="[Text]" custT="1"/>
      <dgm:spPr/>
      <dgm:t>
        <a:bodyPr/>
        <a:lstStyle/>
        <a:p>
          <a:pPr algn="ctr"/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Melody</a:t>
          </a:r>
        </a:p>
      </dgm:t>
    </dgm:pt>
    <dgm:pt modelId="{25D4D78E-4D9C-4D69-A988-A9082D7A0A77}" type="parTrans" cxnId="{DC7B4537-30ED-4794-A242-F0B063F151BA}">
      <dgm:prSet/>
      <dgm:spPr/>
      <dgm:t>
        <a:bodyPr/>
        <a:lstStyle/>
        <a:p>
          <a:pPr algn="ctr"/>
          <a:endParaRPr lang="en-GB"/>
        </a:p>
      </dgm:t>
    </dgm:pt>
    <dgm:pt modelId="{47FD08B8-5D0E-4220-B437-41C498ECA967}" type="sibTrans" cxnId="{DC7B4537-30ED-4794-A242-F0B063F151BA}">
      <dgm:prSet/>
      <dgm:spPr/>
      <dgm:t>
        <a:bodyPr/>
        <a:lstStyle/>
        <a:p>
          <a:pPr algn="ctr"/>
          <a:endParaRPr lang="en-GB"/>
        </a:p>
      </dgm:t>
    </dgm:pt>
    <dgm:pt modelId="{C1FA3CC1-306C-46EC-BB69-4766719A857A}" type="pres">
      <dgm:prSet presAssocID="{9BF471E2-352F-4451-97A6-606368C8C6D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AADDA91-7625-46F2-AC78-0FDFC11FD0B8}" type="pres">
      <dgm:prSet presAssocID="{DAEC9A7B-DE33-41D4-ADDC-3CC029948FD2}" presName="centerShape" presStyleLbl="node0" presStyleIdx="0" presStyleCnt="1" custScaleX="159352" custScaleY="156822"/>
      <dgm:spPr/>
    </dgm:pt>
    <dgm:pt modelId="{3B8C9C06-D49D-4DBD-8C79-7EA2A96F51A1}" type="pres">
      <dgm:prSet presAssocID="{62A48076-03A3-441A-AC46-52E2BF00E99E}" presName="node" presStyleLbl="node1" presStyleIdx="0" presStyleCnt="8" custScaleX="145317" custScaleY="134476">
        <dgm:presLayoutVars>
          <dgm:bulletEnabled val="1"/>
        </dgm:presLayoutVars>
      </dgm:prSet>
      <dgm:spPr/>
    </dgm:pt>
    <dgm:pt modelId="{3DEF2FD0-051A-450B-8E42-D0C445330DF6}" type="pres">
      <dgm:prSet presAssocID="{62A48076-03A3-441A-AC46-52E2BF00E99E}" presName="dummy" presStyleCnt="0"/>
      <dgm:spPr/>
    </dgm:pt>
    <dgm:pt modelId="{FA7A8B0F-30E5-4640-8502-6F0D8B901F53}" type="pres">
      <dgm:prSet presAssocID="{9E427D4E-FE1E-408B-A53F-617126CA0578}" presName="sibTrans" presStyleLbl="sibTrans2D1" presStyleIdx="0" presStyleCnt="8"/>
      <dgm:spPr/>
    </dgm:pt>
    <dgm:pt modelId="{42D1CFB6-1664-4B1A-8239-A301A45E425C}" type="pres">
      <dgm:prSet presAssocID="{8ABC4BE0-2943-4F8C-80DF-7DEC346BCB0A}" presName="node" presStyleLbl="node1" presStyleIdx="1" presStyleCnt="8" custScaleX="145317" custScaleY="134476">
        <dgm:presLayoutVars>
          <dgm:bulletEnabled val="1"/>
        </dgm:presLayoutVars>
      </dgm:prSet>
      <dgm:spPr/>
    </dgm:pt>
    <dgm:pt modelId="{190FF082-95F0-49E9-AE13-342B6E0DF989}" type="pres">
      <dgm:prSet presAssocID="{8ABC4BE0-2943-4F8C-80DF-7DEC346BCB0A}" presName="dummy" presStyleCnt="0"/>
      <dgm:spPr/>
    </dgm:pt>
    <dgm:pt modelId="{A6CD30F2-2A62-4A20-B395-FD044A72771E}" type="pres">
      <dgm:prSet presAssocID="{309F7B4D-4163-4117-8526-CBDEDE1B8CCA}" presName="sibTrans" presStyleLbl="sibTrans2D1" presStyleIdx="1" presStyleCnt="8"/>
      <dgm:spPr/>
    </dgm:pt>
    <dgm:pt modelId="{012CF011-E27F-4120-9DCB-36A5998B0697}" type="pres">
      <dgm:prSet presAssocID="{BB418DCD-7F22-4B63-92FA-B1D866B04B81}" presName="node" presStyleLbl="node1" presStyleIdx="2" presStyleCnt="8" custScaleX="145317" custScaleY="134476">
        <dgm:presLayoutVars>
          <dgm:bulletEnabled val="1"/>
        </dgm:presLayoutVars>
      </dgm:prSet>
      <dgm:spPr/>
    </dgm:pt>
    <dgm:pt modelId="{1B3DA673-0715-42B0-A890-45C9BC0EC4EE}" type="pres">
      <dgm:prSet presAssocID="{BB418DCD-7F22-4B63-92FA-B1D866B04B81}" presName="dummy" presStyleCnt="0"/>
      <dgm:spPr/>
    </dgm:pt>
    <dgm:pt modelId="{96EFA8CD-D0EB-496A-B9BB-21CCC416F117}" type="pres">
      <dgm:prSet presAssocID="{83575691-BDAD-4E11-A626-4720CE76F2BE}" presName="sibTrans" presStyleLbl="sibTrans2D1" presStyleIdx="2" presStyleCnt="8"/>
      <dgm:spPr/>
    </dgm:pt>
    <dgm:pt modelId="{35C9FCF0-AB5E-48FC-B781-B177E420C58A}" type="pres">
      <dgm:prSet presAssocID="{6254B050-378E-4B6D-A6A8-2F2C4EC9C3CF}" presName="node" presStyleLbl="node1" presStyleIdx="3" presStyleCnt="8" custScaleX="145317" custScaleY="134476">
        <dgm:presLayoutVars>
          <dgm:bulletEnabled val="1"/>
        </dgm:presLayoutVars>
      </dgm:prSet>
      <dgm:spPr/>
    </dgm:pt>
    <dgm:pt modelId="{6D248007-646E-4EFD-B9E1-88FD2F3B18B9}" type="pres">
      <dgm:prSet presAssocID="{6254B050-378E-4B6D-A6A8-2F2C4EC9C3CF}" presName="dummy" presStyleCnt="0"/>
      <dgm:spPr/>
    </dgm:pt>
    <dgm:pt modelId="{FAA16924-D741-4D32-BD5D-4C8D2D348591}" type="pres">
      <dgm:prSet presAssocID="{7832B01E-0A28-4960-A829-47464DA26526}" presName="sibTrans" presStyleLbl="sibTrans2D1" presStyleIdx="3" presStyleCnt="8"/>
      <dgm:spPr/>
    </dgm:pt>
    <dgm:pt modelId="{8EA6EF31-07CC-4D59-A99F-B20A2A97D1AD}" type="pres">
      <dgm:prSet presAssocID="{CAF0EFF2-33D9-4694-B929-3EABE02DC833}" presName="node" presStyleLbl="node1" presStyleIdx="4" presStyleCnt="8" custScaleX="145317" custScaleY="134476">
        <dgm:presLayoutVars>
          <dgm:bulletEnabled val="1"/>
        </dgm:presLayoutVars>
      </dgm:prSet>
      <dgm:spPr/>
    </dgm:pt>
    <dgm:pt modelId="{61DAF174-C2EF-43B1-A38C-6F4F0CA96DFB}" type="pres">
      <dgm:prSet presAssocID="{CAF0EFF2-33D9-4694-B929-3EABE02DC833}" presName="dummy" presStyleCnt="0"/>
      <dgm:spPr/>
    </dgm:pt>
    <dgm:pt modelId="{08CBA084-7FD5-4B8F-B5C3-A76E4FD14FB0}" type="pres">
      <dgm:prSet presAssocID="{202C9826-A292-433F-8B69-DA5735CA3A70}" presName="sibTrans" presStyleLbl="sibTrans2D1" presStyleIdx="4" presStyleCnt="8"/>
      <dgm:spPr/>
    </dgm:pt>
    <dgm:pt modelId="{C96BE294-C871-4886-875B-74348F566FE0}" type="pres">
      <dgm:prSet presAssocID="{5E58E6D5-39CC-4F23-9397-1CBF3D274BC1}" presName="node" presStyleLbl="node1" presStyleIdx="5" presStyleCnt="8" custScaleX="145317" custScaleY="134476">
        <dgm:presLayoutVars>
          <dgm:bulletEnabled val="1"/>
        </dgm:presLayoutVars>
      </dgm:prSet>
      <dgm:spPr/>
    </dgm:pt>
    <dgm:pt modelId="{7FDE64B0-CE53-42EA-B1D4-C7CBE4DEA4E0}" type="pres">
      <dgm:prSet presAssocID="{5E58E6D5-39CC-4F23-9397-1CBF3D274BC1}" presName="dummy" presStyleCnt="0"/>
      <dgm:spPr/>
    </dgm:pt>
    <dgm:pt modelId="{99DE32B5-F7B5-4A3C-80B9-A71FC1E6C466}" type="pres">
      <dgm:prSet presAssocID="{AFADB882-F80F-4F79-A6EA-C4CB2C0F6F57}" presName="sibTrans" presStyleLbl="sibTrans2D1" presStyleIdx="5" presStyleCnt="8"/>
      <dgm:spPr/>
    </dgm:pt>
    <dgm:pt modelId="{BF0129A0-EC4C-4103-B482-1EA2871394D1}" type="pres">
      <dgm:prSet presAssocID="{A3EF2CC3-626D-4CC0-8D5B-9DD624AE479D}" presName="node" presStyleLbl="node1" presStyleIdx="6" presStyleCnt="8" custScaleX="145317" custScaleY="134476">
        <dgm:presLayoutVars>
          <dgm:bulletEnabled val="1"/>
        </dgm:presLayoutVars>
      </dgm:prSet>
      <dgm:spPr/>
    </dgm:pt>
    <dgm:pt modelId="{72AA21C6-48B3-487A-A725-0EE8DDCDCD79}" type="pres">
      <dgm:prSet presAssocID="{A3EF2CC3-626D-4CC0-8D5B-9DD624AE479D}" presName="dummy" presStyleCnt="0"/>
      <dgm:spPr/>
    </dgm:pt>
    <dgm:pt modelId="{3038F874-AFB8-4B5D-BB96-9ACF34E34616}" type="pres">
      <dgm:prSet presAssocID="{304039C5-9D6B-41D3-A266-A0985AC28A7E}" presName="sibTrans" presStyleLbl="sibTrans2D1" presStyleIdx="6" presStyleCnt="8"/>
      <dgm:spPr/>
    </dgm:pt>
    <dgm:pt modelId="{445D1188-6EDD-4F85-9645-8C0715781C72}" type="pres">
      <dgm:prSet presAssocID="{7EFF4EDF-5672-4464-8B32-2CC0DC6E8B26}" presName="node" presStyleLbl="node1" presStyleIdx="7" presStyleCnt="8" custScaleX="145317" custScaleY="134476">
        <dgm:presLayoutVars>
          <dgm:bulletEnabled val="1"/>
        </dgm:presLayoutVars>
      </dgm:prSet>
      <dgm:spPr/>
    </dgm:pt>
    <dgm:pt modelId="{17272560-9663-457A-9BF3-A3CAAB23AC04}" type="pres">
      <dgm:prSet presAssocID="{7EFF4EDF-5672-4464-8B32-2CC0DC6E8B26}" presName="dummy" presStyleCnt="0"/>
      <dgm:spPr/>
    </dgm:pt>
    <dgm:pt modelId="{FF4307DA-2AC8-4A59-A6B5-05935F6D02D7}" type="pres">
      <dgm:prSet presAssocID="{47FD08B8-5D0E-4220-B437-41C498ECA967}" presName="sibTrans" presStyleLbl="sibTrans2D1" presStyleIdx="7" presStyleCnt="8"/>
      <dgm:spPr/>
    </dgm:pt>
  </dgm:ptLst>
  <dgm:cxnLst>
    <dgm:cxn modelId="{A3896B00-F886-4B6A-A793-4314F505A8A8}" srcId="{DAEC9A7B-DE33-41D4-ADDC-3CC029948FD2}" destId="{8ABC4BE0-2943-4F8C-80DF-7DEC346BCB0A}" srcOrd="1" destOrd="0" parTransId="{E9278B4A-9D88-4A3A-AF03-133BE5D06699}" sibTransId="{309F7B4D-4163-4117-8526-CBDEDE1B8CCA}"/>
    <dgm:cxn modelId="{83DF9B12-6194-4E07-9F83-F6CFCADBD56C}" type="presOf" srcId="{5E58E6D5-39CC-4F23-9397-1CBF3D274BC1}" destId="{C96BE294-C871-4886-875B-74348F566FE0}" srcOrd="0" destOrd="0" presId="urn:microsoft.com/office/officeart/2005/8/layout/radial6"/>
    <dgm:cxn modelId="{EF3CA012-395D-4259-AC28-38D583A6EF61}" type="presOf" srcId="{7EFF4EDF-5672-4464-8B32-2CC0DC6E8B26}" destId="{445D1188-6EDD-4F85-9645-8C0715781C72}" srcOrd="0" destOrd="0" presId="urn:microsoft.com/office/officeart/2005/8/layout/radial6"/>
    <dgm:cxn modelId="{EBB9C51C-EDE4-47E8-9E0B-48E0058355EF}" type="presOf" srcId="{202C9826-A292-433F-8B69-DA5735CA3A70}" destId="{08CBA084-7FD5-4B8F-B5C3-A76E4FD14FB0}" srcOrd="0" destOrd="0" presId="urn:microsoft.com/office/officeart/2005/8/layout/radial6"/>
    <dgm:cxn modelId="{450F4221-2CB4-4EB2-80F2-7EB0543B6FD6}" type="presOf" srcId="{DAEC9A7B-DE33-41D4-ADDC-3CC029948FD2}" destId="{6AADDA91-7625-46F2-AC78-0FDFC11FD0B8}" srcOrd="0" destOrd="0" presId="urn:microsoft.com/office/officeart/2005/8/layout/radial6"/>
    <dgm:cxn modelId="{5056D32E-6FEF-4E0A-8AF9-B135457D635A}" type="presOf" srcId="{6254B050-378E-4B6D-A6A8-2F2C4EC9C3CF}" destId="{35C9FCF0-AB5E-48FC-B781-B177E420C58A}" srcOrd="0" destOrd="0" presId="urn:microsoft.com/office/officeart/2005/8/layout/radial6"/>
    <dgm:cxn modelId="{D9B68D33-E204-4CE0-8290-3AE17D0B6E17}" type="presOf" srcId="{304039C5-9D6B-41D3-A266-A0985AC28A7E}" destId="{3038F874-AFB8-4B5D-BB96-9ACF34E34616}" srcOrd="0" destOrd="0" presId="urn:microsoft.com/office/officeart/2005/8/layout/radial6"/>
    <dgm:cxn modelId="{21EBF135-493B-4AE5-B38B-D3FC9B59CE26}" type="presOf" srcId="{62A48076-03A3-441A-AC46-52E2BF00E99E}" destId="{3B8C9C06-D49D-4DBD-8C79-7EA2A96F51A1}" srcOrd="0" destOrd="0" presId="urn:microsoft.com/office/officeart/2005/8/layout/radial6"/>
    <dgm:cxn modelId="{DC7B4537-30ED-4794-A242-F0B063F151BA}" srcId="{DAEC9A7B-DE33-41D4-ADDC-3CC029948FD2}" destId="{7EFF4EDF-5672-4464-8B32-2CC0DC6E8B26}" srcOrd="7" destOrd="0" parTransId="{25D4D78E-4D9C-4D69-A988-A9082D7A0A77}" sibTransId="{47FD08B8-5D0E-4220-B437-41C498ECA967}"/>
    <dgm:cxn modelId="{302E8244-19DF-4B96-9400-A3073E51BAE2}" srcId="{DAEC9A7B-DE33-41D4-ADDC-3CC029948FD2}" destId="{A3EF2CC3-626D-4CC0-8D5B-9DD624AE479D}" srcOrd="6" destOrd="0" parTransId="{C6521206-B6B4-471E-8CDA-14FC278F23EE}" sibTransId="{304039C5-9D6B-41D3-A266-A0985AC28A7E}"/>
    <dgm:cxn modelId="{27C36149-E82C-491F-8131-1BCC4DEAE0B0}" type="presOf" srcId="{BB418DCD-7F22-4B63-92FA-B1D866B04B81}" destId="{012CF011-E27F-4120-9DCB-36A5998B0697}" srcOrd="0" destOrd="0" presId="urn:microsoft.com/office/officeart/2005/8/layout/radial6"/>
    <dgm:cxn modelId="{1B0A324D-015A-4B32-936E-B50B2B75ABB7}" type="presOf" srcId="{AFADB882-F80F-4F79-A6EA-C4CB2C0F6F57}" destId="{99DE32B5-F7B5-4A3C-80B9-A71FC1E6C466}" srcOrd="0" destOrd="0" presId="urn:microsoft.com/office/officeart/2005/8/layout/radial6"/>
    <dgm:cxn modelId="{32554C6E-E786-4BFA-8771-B7EFF6322638}" type="presOf" srcId="{9BF471E2-352F-4451-97A6-606368C8C6D8}" destId="{C1FA3CC1-306C-46EC-BB69-4766719A857A}" srcOrd="0" destOrd="0" presId="urn:microsoft.com/office/officeart/2005/8/layout/radial6"/>
    <dgm:cxn modelId="{F2852653-0A59-465A-B83C-C8343FC5E2D4}" srcId="{DAEC9A7B-DE33-41D4-ADDC-3CC029948FD2}" destId="{62A48076-03A3-441A-AC46-52E2BF00E99E}" srcOrd="0" destOrd="0" parTransId="{471B1D15-A180-4A51-81B0-AD4C4D7A4F66}" sibTransId="{9E427D4E-FE1E-408B-A53F-617126CA0578}"/>
    <dgm:cxn modelId="{ABE49375-84F3-453B-B31C-8C7CD99F7CBE}" srcId="{DAEC9A7B-DE33-41D4-ADDC-3CC029948FD2}" destId="{5E58E6D5-39CC-4F23-9397-1CBF3D274BC1}" srcOrd="5" destOrd="0" parTransId="{9B2D8E8A-2701-405C-81DC-A0E38908E34A}" sibTransId="{AFADB882-F80F-4F79-A6EA-C4CB2C0F6F57}"/>
    <dgm:cxn modelId="{830D2E7B-0242-41E7-BF20-ED7E946C7519}" type="presOf" srcId="{A3EF2CC3-626D-4CC0-8D5B-9DD624AE479D}" destId="{BF0129A0-EC4C-4103-B482-1EA2871394D1}" srcOrd="0" destOrd="0" presId="urn:microsoft.com/office/officeart/2005/8/layout/radial6"/>
    <dgm:cxn modelId="{A3CE3F9A-C374-4F3F-9551-6470E1DB1D3C}" type="presOf" srcId="{7832B01E-0A28-4960-A829-47464DA26526}" destId="{FAA16924-D741-4D32-BD5D-4C8D2D348591}" srcOrd="0" destOrd="0" presId="urn:microsoft.com/office/officeart/2005/8/layout/radial6"/>
    <dgm:cxn modelId="{C26825A2-324D-4D78-AFE6-515E9D25BFDE}" type="presOf" srcId="{CAF0EFF2-33D9-4694-B929-3EABE02DC833}" destId="{8EA6EF31-07CC-4D59-A99F-B20A2A97D1AD}" srcOrd="0" destOrd="0" presId="urn:microsoft.com/office/officeart/2005/8/layout/radial6"/>
    <dgm:cxn modelId="{8BF7A6B3-79FB-42A5-824F-5606851ECA65}" type="presOf" srcId="{83575691-BDAD-4E11-A626-4720CE76F2BE}" destId="{96EFA8CD-D0EB-496A-B9BB-21CCC416F117}" srcOrd="0" destOrd="0" presId="urn:microsoft.com/office/officeart/2005/8/layout/radial6"/>
    <dgm:cxn modelId="{FEA577B7-A5EB-4AEA-92D6-1823B5705380}" srcId="{DAEC9A7B-DE33-41D4-ADDC-3CC029948FD2}" destId="{6254B050-378E-4B6D-A6A8-2F2C4EC9C3CF}" srcOrd="3" destOrd="0" parTransId="{FE82F2AD-3D6D-4E14-AF65-A2D94718E92F}" sibTransId="{7832B01E-0A28-4960-A829-47464DA26526}"/>
    <dgm:cxn modelId="{1E38E0BF-66FF-4D92-A116-3E2521142656}" srcId="{DAEC9A7B-DE33-41D4-ADDC-3CC029948FD2}" destId="{BB418DCD-7F22-4B63-92FA-B1D866B04B81}" srcOrd="2" destOrd="0" parTransId="{57649437-551F-4030-9B80-338DEC272B45}" sibTransId="{83575691-BDAD-4E11-A626-4720CE76F2BE}"/>
    <dgm:cxn modelId="{EB7561C2-4487-44BF-A3D3-7C26690AF7D3}" type="presOf" srcId="{9E427D4E-FE1E-408B-A53F-617126CA0578}" destId="{FA7A8B0F-30E5-4640-8502-6F0D8B901F53}" srcOrd="0" destOrd="0" presId="urn:microsoft.com/office/officeart/2005/8/layout/radial6"/>
    <dgm:cxn modelId="{6A5DE4C7-659A-49B4-9F27-83B2CA20AF30}" srcId="{DAEC9A7B-DE33-41D4-ADDC-3CC029948FD2}" destId="{CAF0EFF2-33D9-4694-B929-3EABE02DC833}" srcOrd="4" destOrd="0" parTransId="{C13EBA8C-33D2-4217-A792-101BB88E314A}" sibTransId="{202C9826-A292-433F-8B69-DA5735CA3A70}"/>
    <dgm:cxn modelId="{A3FFEBE2-8682-407F-A3AE-30B08B5D50E3}" type="presOf" srcId="{47FD08B8-5D0E-4220-B437-41C498ECA967}" destId="{FF4307DA-2AC8-4A59-A6B5-05935F6D02D7}" srcOrd="0" destOrd="0" presId="urn:microsoft.com/office/officeart/2005/8/layout/radial6"/>
    <dgm:cxn modelId="{0B4CCFE3-78A2-4E6A-A76A-75E02F061073}" srcId="{9BF471E2-352F-4451-97A6-606368C8C6D8}" destId="{DAEC9A7B-DE33-41D4-ADDC-3CC029948FD2}" srcOrd="0" destOrd="0" parTransId="{579F8AFC-9726-4A4B-A53B-426DE5B4AB4F}" sibTransId="{369E71CF-B93A-4FD8-9E8F-378A2C690A1C}"/>
    <dgm:cxn modelId="{5015EDF3-E7FC-4C61-A3D5-206C6805DF27}" type="presOf" srcId="{8ABC4BE0-2943-4F8C-80DF-7DEC346BCB0A}" destId="{42D1CFB6-1664-4B1A-8239-A301A45E425C}" srcOrd="0" destOrd="0" presId="urn:microsoft.com/office/officeart/2005/8/layout/radial6"/>
    <dgm:cxn modelId="{68F418F6-BC22-493A-8C51-A6837259BAA2}" type="presOf" srcId="{309F7B4D-4163-4117-8526-CBDEDE1B8CCA}" destId="{A6CD30F2-2A62-4A20-B395-FD044A72771E}" srcOrd="0" destOrd="0" presId="urn:microsoft.com/office/officeart/2005/8/layout/radial6"/>
    <dgm:cxn modelId="{0F261DFD-3C80-4796-8F5F-89213A15EFEF}" type="presParOf" srcId="{C1FA3CC1-306C-46EC-BB69-4766719A857A}" destId="{6AADDA91-7625-46F2-AC78-0FDFC11FD0B8}" srcOrd="0" destOrd="0" presId="urn:microsoft.com/office/officeart/2005/8/layout/radial6"/>
    <dgm:cxn modelId="{23BAA5F3-46DC-41D1-A27A-730DF3053BED}" type="presParOf" srcId="{C1FA3CC1-306C-46EC-BB69-4766719A857A}" destId="{3B8C9C06-D49D-4DBD-8C79-7EA2A96F51A1}" srcOrd="1" destOrd="0" presId="urn:microsoft.com/office/officeart/2005/8/layout/radial6"/>
    <dgm:cxn modelId="{A88CB379-36A6-456C-8A92-C2D908558B51}" type="presParOf" srcId="{C1FA3CC1-306C-46EC-BB69-4766719A857A}" destId="{3DEF2FD0-051A-450B-8E42-D0C445330DF6}" srcOrd="2" destOrd="0" presId="urn:microsoft.com/office/officeart/2005/8/layout/radial6"/>
    <dgm:cxn modelId="{28A5BED0-3FAA-45F9-8F66-82B0B818DF99}" type="presParOf" srcId="{C1FA3CC1-306C-46EC-BB69-4766719A857A}" destId="{FA7A8B0F-30E5-4640-8502-6F0D8B901F53}" srcOrd="3" destOrd="0" presId="urn:microsoft.com/office/officeart/2005/8/layout/radial6"/>
    <dgm:cxn modelId="{2E0AFFC3-1814-4696-A1E7-CC1B6F9D0753}" type="presParOf" srcId="{C1FA3CC1-306C-46EC-BB69-4766719A857A}" destId="{42D1CFB6-1664-4B1A-8239-A301A45E425C}" srcOrd="4" destOrd="0" presId="urn:microsoft.com/office/officeart/2005/8/layout/radial6"/>
    <dgm:cxn modelId="{64F349A6-FA7B-4E98-A0B3-BD7CFFD5F674}" type="presParOf" srcId="{C1FA3CC1-306C-46EC-BB69-4766719A857A}" destId="{190FF082-95F0-49E9-AE13-342B6E0DF989}" srcOrd="5" destOrd="0" presId="urn:microsoft.com/office/officeart/2005/8/layout/radial6"/>
    <dgm:cxn modelId="{C2ACB4D1-4F94-4474-B8B5-56EF0C770642}" type="presParOf" srcId="{C1FA3CC1-306C-46EC-BB69-4766719A857A}" destId="{A6CD30F2-2A62-4A20-B395-FD044A72771E}" srcOrd="6" destOrd="0" presId="urn:microsoft.com/office/officeart/2005/8/layout/radial6"/>
    <dgm:cxn modelId="{E360D502-E1F4-4303-AB21-B14F66C6E28C}" type="presParOf" srcId="{C1FA3CC1-306C-46EC-BB69-4766719A857A}" destId="{012CF011-E27F-4120-9DCB-36A5998B0697}" srcOrd="7" destOrd="0" presId="urn:microsoft.com/office/officeart/2005/8/layout/radial6"/>
    <dgm:cxn modelId="{7DF783B7-E9F3-48CD-80DB-22EF0CE540FE}" type="presParOf" srcId="{C1FA3CC1-306C-46EC-BB69-4766719A857A}" destId="{1B3DA673-0715-42B0-A890-45C9BC0EC4EE}" srcOrd="8" destOrd="0" presId="urn:microsoft.com/office/officeart/2005/8/layout/radial6"/>
    <dgm:cxn modelId="{BAD7DFCF-F04B-41B5-8EB6-05F9747851C9}" type="presParOf" srcId="{C1FA3CC1-306C-46EC-BB69-4766719A857A}" destId="{96EFA8CD-D0EB-496A-B9BB-21CCC416F117}" srcOrd="9" destOrd="0" presId="urn:microsoft.com/office/officeart/2005/8/layout/radial6"/>
    <dgm:cxn modelId="{9B160162-9AD3-40AC-B24B-51E6534070FF}" type="presParOf" srcId="{C1FA3CC1-306C-46EC-BB69-4766719A857A}" destId="{35C9FCF0-AB5E-48FC-B781-B177E420C58A}" srcOrd="10" destOrd="0" presId="urn:microsoft.com/office/officeart/2005/8/layout/radial6"/>
    <dgm:cxn modelId="{9627EC43-0B68-4A97-B678-1FA112CDD93E}" type="presParOf" srcId="{C1FA3CC1-306C-46EC-BB69-4766719A857A}" destId="{6D248007-646E-4EFD-B9E1-88FD2F3B18B9}" srcOrd="11" destOrd="0" presId="urn:microsoft.com/office/officeart/2005/8/layout/radial6"/>
    <dgm:cxn modelId="{53D3B959-A07F-40B1-A750-16D7441FA8E5}" type="presParOf" srcId="{C1FA3CC1-306C-46EC-BB69-4766719A857A}" destId="{FAA16924-D741-4D32-BD5D-4C8D2D348591}" srcOrd="12" destOrd="0" presId="urn:microsoft.com/office/officeart/2005/8/layout/radial6"/>
    <dgm:cxn modelId="{AB8FCD5B-840F-4FC5-8328-95324877B2AE}" type="presParOf" srcId="{C1FA3CC1-306C-46EC-BB69-4766719A857A}" destId="{8EA6EF31-07CC-4D59-A99F-B20A2A97D1AD}" srcOrd="13" destOrd="0" presId="urn:microsoft.com/office/officeart/2005/8/layout/radial6"/>
    <dgm:cxn modelId="{0B98D8D4-EAB2-4592-B9F3-F59B0C8A3198}" type="presParOf" srcId="{C1FA3CC1-306C-46EC-BB69-4766719A857A}" destId="{61DAF174-C2EF-43B1-A38C-6F4F0CA96DFB}" srcOrd="14" destOrd="0" presId="urn:microsoft.com/office/officeart/2005/8/layout/radial6"/>
    <dgm:cxn modelId="{6181DA0B-F339-45B7-A88D-2402BF206021}" type="presParOf" srcId="{C1FA3CC1-306C-46EC-BB69-4766719A857A}" destId="{08CBA084-7FD5-4B8F-B5C3-A76E4FD14FB0}" srcOrd="15" destOrd="0" presId="urn:microsoft.com/office/officeart/2005/8/layout/radial6"/>
    <dgm:cxn modelId="{3204BCE5-E2E3-42B8-8C05-56A22AA27412}" type="presParOf" srcId="{C1FA3CC1-306C-46EC-BB69-4766719A857A}" destId="{C96BE294-C871-4886-875B-74348F566FE0}" srcOrd="16" destOrd="0" presId="urn:microsoft.com/office/officeart/2005/8/layout/radial6"/>
    <dgm:cxn modelId="{A0BAF958-692A-464C-B006-78AD0749ADE1}" type="presParOf" srcId="{C1FA3CC1-306C-46EC-BB69-4766719A857A}" destId="{7FDE64B0-CE53-42EA-B1D4-C7CBE4DEA4E0}" srcOrd="17" destOrd="0" presId="urn:microsoft.com/office/officeart/2005/8/layout/radial6"/>
    <dgm:cxn modelId="{90D1ECAA-2D73-45DA-AEFC-018D9A8D5C72}" type="presParOf" srcId="{C1FA3CC1-306C-46EC-BB69-4766719A857A}" destId="{99DE32B5-F7B5-4A3C-80B9-A71FC1E6C466}" srcOrd="18" destOrd="0" presId="urn:microsoft.com/office/officeart/2005/8/layout/radial6"/>
    <dgm:cxn modelId="{7D3E3C15-B196-454B-B1C1-53187DE0BE25}" type="presParOf" srcId="{C1FA3CC1-306C-46EC-BB69-4766719A857A}" destId="{BF0129A0-EC4C-4103-B482-1EA2871394D1}" srcOrd="19" destOrd="0" presId="urn:microsoft.com/office/officeart/2005/8/layout/radial6"/>
    <dgm:cxn modelId="{A3BC37D8-93DF-42B0-83BD-26E1FDBEB85B}" type="presParOf" srcId="{C1FA3CC1-306C-46EC-BB69-4766719A857A}" destId="{72AA21C6-48B3-487A-A725-0EE8DDCDCD79}" srcOrd="20" destOrd="0" presId="urn:microsoft.com/office/officeart/2005/8/layout/radial6"/>
    <dgm:cxn modelId="{F9B96F93-DE24-4109-A127-9B7EDCD865BE}" type="presParOf" srcId="{C1FA3CC1-306C-46EC-BB69-4766719A857A}" destId="{3038F874-AFB8-4B5D-BB96-9ACF34E34616}" srcOrd="21" destOrd="0" presId="urn:microsoft.com/office/officeart/2005/8/layout/radial6"/>
    <dgm:cxn modelId="{5F4665C6-8809-48F8-967F-79A875B0313D}" type="presParOf" srcId="{C1FA3CC1-306C-46EC-BB69-4766719A857A}" destId="{445D1188-6EDD-4F85-9645-8C0715781C72}" srcOrd="22" destOrd="0" presId="urn:microsoft.com/office/officeart/2005/8/layout/radial6"/>
    <dgm:cxn modelId="{E1D2CB9C-256F-4EA3-9931-3141340012E2}" type="presParOf" srcId="{C1FA3CC1-306C-46EC-BB69-4766719A857A}" destId="{17272560-9663-457A-9BF3-A3CAAB23AC04}" srcOrd="23" destOrd="0" presId="urn:microsoft.com/office/officeart/2005/8/layout/radial6"/>
    <dgm:cxn modelId="{297C9958-ACB1-47ED-A81D-6F6320956EE0}" type="presParOf" srcId="{C1FA3CC1-306C-46EC-BB69-4766719A857A}" destId="{FF4307DA-2AC8-4A59-A6B5-05935F6D02D7}" srcOrd="24" destOrd="0" presId="urn:microsoft.com/office/officeart/2005/8/layout/radial6"/>
  </dgm:cxnLst>
  <dgm:bg>
    <a:solidFill>
      <a:srgbClr val="00003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307DA-2AC8-4A59-A6B5-05935F6D02D7}">
      <dsp:nvSpPr>
        <dsp:cNvPr id="0" name=""/>
        <dsp:cNvSpPr/>
      </dsp:nvSpPr>
      <dsp:spPr>
        <a:xfrm>
          <a:off x="1111840" y="449487"/>
          <a:ext cx="4059886" cy="4059886"/>
        </a:xfrm>
        <a:prstGeom prst="blockArc">
          <a:avLst>
            <a:gd name="adj1" fmla="val 13500000"/>
            <a:gd name="adj2" fmla="val 16200000"/>
            <a:gd name="adj3" fmla="val 342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8F874-AFB8-4B5D-BB96-9ACF34E34616}">
      <dsp:nvSpPr>
        <dsp:cNvPr id="0" name=""/>
        <dsp:cNvSpPr/>
      </dsp:nvSpPr>
      <dsp:spPr>
        <a:xfrm>
          <a:off x="1111840" y="449487"/>
          <a:ext cx="4059886" cy="4059886"/>
        </a:xfrm>
        <a:prstGeom prst="blockArc">
          <a:avLst>
            <a:gd name="adj1" fmla="val 10800000"/>
            <a:gd name="adj2" fmla="val 13500000"/>
            <a:gd name="adj3" fmla="val 342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E32B5-F7B5-4A3C-80B9-A71FC1E6C466}">
      <dsp:nvSpPr>
        <dsp:cNvPr id="0" name=""/>
        <dsp:cNvSpPr/>
      </dsp:nvSpPr>
      <dsp:spPr>
        <a:xfrm>
          <a:off x="1111840" y="449487"/>
          <a:ext cx="4059886" cy="4059886"/>
        </a:xfrm>
        <a:prstGeom prst="blockArc">
          <a:avLst>
            <a:gd name="adj1" fmla="val 8100000"/>
            <a:gd name="adj2" fmla="val 10800000"/>
            <a:gd name="adj3" fmla="val 342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BA084-7FD5-4B8F-B5C3-A76E4FD14FB0}">
      <dsp:nvSpPr>
        <dsp:cNvPr id="0" name=""/>
        <dsp:cNvSpPr/>
      </dsp:nvSpPr>
      <dsp:spPr>
        <a:xfrm>
          <a:off x="1111840" y="449487"/>
          <a:ext cx="4059886" cy="4059886"/>
        </a:xfrm>
        <a:prstGeom prst="blockArc">
          <a:avLst>
            <a:gd name="adj1" fmla="val 5400000"/>
            <a:gd name="adj2" fmla="val 8100000"/>
            <a:gd name="adj3" fmla="val 342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16924-D741-4D32-BD5D-4C8D2D348591}">
      <dsp:nvSpPr>
        <dsp:cNvPr id="0" name=""/>
        <dsp:cNvSpPr/>
      </dsp:nvSpPr>
      <dsp:spPr>
        <a:xfrm>
          <a:off x="1111840" y="449487"/>
          <a:ext cx="4059886" cy="4059886"/>
        </a:xfrm>
        <a:prstGeom prst="blockArc">
          <a:avLst>
            <a:gd name="adj1" fmla="val 2700000"/>
            <a:gd name="adj2" fmla="val 5400000"/>
            <a:gd name="adj3" fmla="val 342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FA8CD-D0EB-496A-B9BB-21CCC416F117}">
      <dsp:nvSpPr>
        <dsp:cNvPr id="0" name=""/>
        <dsp:cNvSpPr/>
      </dsp:nvSpPr>
      <dsp:spPr>
        <a:xfrm>
          <a:off x="1111840" y="449487"/>
          <a:ext cx="4059886" cy="4059886"/>
        </a:xfrm>
        <a:prstGeom prst="blockArc">
          <a:avLst>
            <a:gd name="adj1" fmla="val 0"/>
            <a:gd name="adj2" fmla="val 2700000"/>
            <a:gd name="adj3" fmla="val 342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D30F2-2A62-4A20-B395-FD044A72771E}">
      <dsp:nvSpPr>
        <dsp:cNvPr id="0" name=""/>
        <dsp:cNvSpPr/>
      </dsp:nvSpPr>
      <dsp:spPr>
        <a:xfrm>
          <a:off x="1111840" y="449487"/>
          <a:ext cx="4059886" cy="4059886"/>
        </a:xfrm>
        <a:prstGeom prst="blockArc">
          <a:avLst>
            <a:gd name="adj1" fmla="val 18900000"/>
            <a:gd name="adj2" fmla="val 0"/>
            <a:gd name="adj3" fmla="val 342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A8B0F-30E5-4640-8502-6F0D8B901F53}">
      <dsp:nvSpPr>
        <dsp:cNvPr id="0" name=""/>
        <dsp:cNvSpPr/>
      </dsp:nvSpPr>
      <dsp:spPr>
        <a:xfrm>
          <a:off x="1111840" y="449487"/>
          <a:ext cx="4059886" cy="4059886"/>
        </a:xfrm>
        <a:prstGeom prst="blockArc">
          <a:avLst>
            <a:gd name="adj1" fmla="val 16200000"/>
            <a:gd name="adj2" fmla="val 18900000"/>
            <a:gd name="adj3" fmla="val 342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DDA91-7625-46F2-AC78-0FDFC11FD0B8}">
      <dsp:nvSpPr>
        <dsp:cNvPr id="0" name=""/>
        <dsp:cNvSpPr/>
      </dsp:nvSpPr>
      <dsp:spPr>
        <a:xfrm>
          <a:off x="2041723" y="1396836"/>
          <a:ext cx="2200120" cy="21651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latin typeface="Arial" panose="020B0604020202020204" pitchFamily="34" charset="0"/>
              <a:cs typeface="Arial" panose="020B0604020202020204" pitchFamily="34" charset="0"/>
            </a:rPr>
            <a:t>Memories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latin typeface="Arial" panose="020B0604020202020204" pitchFamily="34" charset="0"/>
              <a:cs typeface="Arial" panose="020B0604020202020204" pitchFamily="34" charset="0"/>
            </a:rPr>
            <a:t> Emotions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latin typeface="Arial" panose="020B0604020202020204" pitchFamily="34" charset="0"/>
              <a:cs typeface="Arial" panose="020B0604020202020204" pitchFamily="34" charset="0"/>
            </a:rPr>
            <a:t>Connection</a:t>
          </a:r>
        </a:p>
      </dsp:txBody>
      <dsp:txXfrm>
        <a:off x="2363923" y="1713921"/>
        <a:ext cx="1555720" cy="1531019"/>
      </dsp:txXfrm>
    </dsp:sp>
    <dsp:sp modelId="{3B8C9C06-D49D-4DBD-8C79-7EA2A96F51A1}">
      <dsp:nvSpPr>
        <dsp:cNvPr id="0" name=""/>
        <dsp:cNvSpPr/>
      </dsp:nvSpPr>
      <dsp:spPr>
        <a:xfrm>
          <a:off x="2439563" y="-165552"/>
          <a:ext cx="1404440" cy="1299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Rhythm</a:t>
          </a:r>
        </a:p>
      </dsp:txBody>
      <dsp:txXfrm>
        <a:off x="2645238" y="24780"/>
        <a:ext cx="993090" cy="919001"/>
      </dsp:txXfrm>
    </dsp:sp>
    <dsp:sp modelId="{42D1CFB6-1664-4B1A-8239-A301A45E425C}">
      <dsp:nvSpPr>
        <dsp:cNvPr id="0" name=""/>
        <dsp:cNvSpPr/>
      </dsp:nvSpPr>
      <dsp:spPr>
        <a:xfrm>
          <a:off x="3850348" y="418813"/>
          <a:ext cx="1404440" cy="1299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Lyrics</a:t>
          </a:r>
        </a:p>
      </dsp:txBody>
      <dsp:txXfrm>
        <a:off x="4056023" y="609145"/>
        <a:ext cx="993090" cy="919001"/>
      </dsp:txXfrm>
    </dsp:sp>
    <dsp:sp modelId="{012CF011-E27F-4120-9DCB-36A5998B0697}">
      <dsp:nvSpPr>
        <dsp:cNvPr id="0" name=""/>
        <dsp:cNvSpPr/>
      </dsp:nvSpPr>
      <dsp:spPr>
        <a:xfrm>
          <a:off x="4434714" y="1829598"/>
          <a:ext cx="1404440" cy="1299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 dirty="0">
              <a:latin typeface="Arial" panose="020B0604020202020204" pitchFamily="34" charset="0"/>
              <a:cs typeface="Arial" panose="020B0604020202020204" pitchFamily="34" charset="0"/>
            </a:rPr>
            <a:t>Harmony</a:t>
          </a:r>
        </a:p>
      </dsp:txBody>
      <dsp:txXfrm>
        <a:off x="4640389" y="2019930"/>
        <a:ext cx="993090" cy="919001"/>
      </dsp:txXfrm>
    </dsp:sp>
    <dsp:sp modelId="{35C9FCF0-AB5E-48FC-B781-B177E420C58A}">
      <dsp:nvSpPr>
        <dsp:cNvPr id="0" name=""/>
        <dsp:cNvSpPr/>
      </dsp:nvSpPr>
      <dsp:spPr>
        <a:xfrm>
          <a:off x="3850348" y="3240382"/>
          <a:ext cx="1404440" cy="1299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Timbre</a:t>
          </a:r>
        </a:p>
      </dsp:txBody>
      <dsp:txXfrm>
        <a:off x="4056023" y="3430714"/>
        <a:ext cx="993090" cy="919001"/>
      </dsp:txXfrm>
    </dsp:sp>
    <dsp:sp modelId="{8EA6EF31-07CC-4D59-A99F-B20A2A97D1AD}">
      <dsp:nvSpPr>
        <dsp:cNvPr id="0" name=""/>
        <dsp:cNvSpPr/>
      </dsp:nvSpPr>
      <dsp:spPr>
        <a:xfrm>
          <a:off x="2439563" y="3824748"/>
          <a:ext cx="1404440" cy="1299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Tempo</a:t>
          </a:r>
        </a:p>
      </dsp:txBody>
      <dsp:txXfrm>
        <a:off x="2645238" y="4015080"/>
        <a:ext cx="993090" cy="919001"/>
      </dsp:txXfrm>
    </dsp:sp>
    <dsp:sp modelId="{C96BE294-C871-4886-875B-74348F566FE0}">
      <dsp:nvSpPr>
        <dsp:cNvPr id="0" name=""/>
        <dsp:cNvSpPr/>
      </dsp:nvSpPr>
      <dsp:spPr>
        <a:xfrm>
          <a:off x="1028779" y="3240382"/>
          <a:ext cx="1404440" cy="1299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Volume</a:t>
          </a:r>
        </a:p>
      </dsp:txBody>
      <dsp:txXfrm>
        <a:off x="1234454" y="3430714"/>
        <a:ext cx="993090" cy="919001"/>
      </dsp:txXfrm>
    </dsp:sp>
    <dsp:sp modelId="{BF0129A0-EC4C-4103-B482-1EA2871394D1}">
      <dsp:nvSpPr>
        <dsp:cNvPr id="0" name=""/>
        <dsp:cNvSpPr/>
      </dsp:nvSpPr>
      <dsp:spPr>
        <a:xfrm>
          <a:off x="444413" y="1829598"/>
          <a:ext cx="1404440" cy="1299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Structure</a:t>
          </a:r>
        </a:p>
      </dsp:txBody>
      <dsp:txXfrm>
        <a:off x="650088" y="2019930"/>
        <a:ext cx="993090" cy="919001"/>
      </dsp:txXfrm>
    </dsp:sp>
    <dsp:sp modelId="{445D1188-6EDD-4F85-9645-8C0715781C72}">
      <dsp:nvSpPr>
        <dsp:cNvPr id="0" name=""/>
        <dsp:cNvSpPr/>
      </dsp:nvSpPr>
      <dsp:spPr>
        <a:xfrm>
          <a:off x="1028779" y="418813"/>
          <a:ext cx="1404440" cy="1299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Melody</a:t>
          </a:r>
        </a:p>
      </dsp:txBody>
      <dsp:txXfrm>
        <a:off x="1234454" y="609145"/>
        <a:ext cx="993090" cy="919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62803-7C21-4AD0-821B-BA8CBD5FDCD2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1BC10-931F-4EF6-9514-6CDA6CB28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7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Point out that all feelings can be mapped along two dimensions: Energy and Pleasantness. Adapted from: Yale Centre of Emotional Intelligence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5123F3-5037-44D5-A0F6-A828AB1AC1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141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5123F3-5037-44D5-A0F6-A828AB1AC1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57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08C8-180F-D66C-2DB9-E6A705F8C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3873CB-01E0-0FB3-3D6E-92D95099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9B59C-1A69-E29B-B6A6-1C9DB90F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3965-9961-41A7-A771-8AE8211D7F31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61A9D-3DA1-93E5-33BE-F47B32A1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33130-606A-296D-FFD3-ED3FB4103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4769-6F90-42AF-9A30-792BDB95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93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70C08-6016-4822-B606-498C1F6A8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410F5-65C1-CA50-AB72-76ADCF869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4DDB9-B7E0-E96C-825C-3F117FF0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3965-9961-41A7-A771-8AE8211D7F31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E2027-DDC7-E674-F44D-54BF8171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9B597-F20F-CDA6-6BD6-BBF3C297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4769-6F90-42AF-9A30-792BDB95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3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EE364D-A1B0-4097-8784-2FF4E9A89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25A25-B9FA-B73B-4641-22D9E1CC9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2D612-ADC9-17DD-909D-99A025F26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3965-9961-41A7-A771-8AE8211D7F31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4788E-23E5-F6ED-AF4A-8271542A4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CBA14-F0EC-8A4E-FDB6-C6CEA54A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4769-6F90-42AF-9A30-792BDB95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10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939CE-E11E-4F52-B3BA-D9EBD6B3F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7F8C7-69C3-4473-8D2A-A5C988A93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748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accent1">
                <a:lumMod val="5000"/>
                <a:lumOff val="95000"/>
                <a:alpha val="62000"/>
              </a:schemeClr>
            </a:gs>
            <a:gs pos="84000">
              <a:srgbClr val="FBFCFE">
                <a:alpha val="72000"/>
              </a:srgb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1195-DCD8-48C7-B981-CC305B1A8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1148D-E46A-49D7-92F9-2A0DC8B55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01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2BD0-1BA0-482A-813B-747F983A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BBFD7-EAF1-4CA3-9651-5802FADB2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C45C2-10A5-465A-80E2-47DEAAA31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979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3B18-AD60-04E1-CDC8-E6598342F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3D7DF-AADA-A2B4-F5BC-F88020A31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AF877-C04F-522D-198E-B400248A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FF17-E4CE-4FC0-AB76-DE450010D8EA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BD1BC-3AA6-606F-EEDF-C3A16ECD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D3D38-074E-DCF4-AAE2-1D746108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64-D851-4280-9526-A70C0CAA8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9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9478-3B6B-59A6-866D-7D5AF6A0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1A81D-608F-D54B-2D0F-E5C963170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7F58C-8535-7925-420E-9594E72C2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FF17-E4CE-4FC0-AB76-DE450010D8EA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DB786-8F66-4327-03C0-88A18C77E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D9C64-A564-D1B9-8D85-9ACA2766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64-D851-4280-9526-A70C0CAA8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71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A251-E3B2-7805-0470-EE4A927A0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7D671-3686-358C-C5C6-FFD058D81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1C271-F0C2-39F0-C068-CAEABA93A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FF17-E4CE-4FC0-AB76-DE450010D8EA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76577-AA93-CA76-3703-0DB26A7E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C9E9E-4A0F-C58E-E55C-497E6461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64-D851-4280-9526-A70C0CAA8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4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6B0C-3460-0158-1DC3-8C1FB752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1E8B8-966C-A46E-9C8A-FE30D195A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25701-C782-4F95-1457-D3F918547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81D37-FFAA-0DE0-2320-93E80207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FF17-E4CE-4FC0-AB76-DE450010D8EA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6B6EF-F785-DD92-2A62-AE4C0633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EA1A8-27F3-6477-CB4B-CF84C67B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64-D851-4280-9526-A70C0CAA8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16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48D1-C774-0A81-BEA1-5482B70B8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4ECCA-3206-74E8-EAA8-A3F3DB880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D95E0-1B40-84FA-70C7-93A53A9C8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ED191-D186-A6D9-FD90-F61285DC6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DC01F2-9FAA-70EF-8743-5E343C39E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D621E2-9CCC-722C-DC88-98E67039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FF17-E4CE-4FC0-AB76-DE450010D8EA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48388-6B08-72D9-9022-DDF36972B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54ACDC-1024-60D7-3A18-3843CC61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64-D851-4280-9526-A70C0CAA8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27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7C27F-4E7B-85C2-AC88-7F5ACE82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2832A-3F0E-EC85-A2E2-1663DE00C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9F1A4-A0DA-372E-9B29-6758F5F3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3965-9961-41A7-A771-8AE8211D7F31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A42AC-F426-00D0-5C1D-689C2603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80492-75DC-FD13-AB04-47F6CC5F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4769-6F90-42AF-9A30-792BDB95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653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35FB-9634-4A4F-AACF-ED4453AA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E67BC-5F89-12FB-B701-58BCB7265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FF17-E4CE-4FC0-AB76-DE450010D8EA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F2452-08EE-3CDA-8EAD-12F6F692D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F44C5-6677-CA07-A000-CDE07F64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64-D851-4280-9526-A70C0CAA8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2D7417-AA1F-BFC7-7741-1089D2D9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FF17-E4CE-4FC0-AB76-DE450010D8EA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4E8A3-918B-9F8F-8511-4B71A88F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D922A-1AA7-A5A2-061C-E6B3A1C3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64-D851-4280-9526-A70C0CAA8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87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56C7-D61C-8CEC-1E12-9CC66CDE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0E572-251E-87D5-63C5-2D8699326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32A47-02A4-BD03-8DD6-7DA41CC37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F0D47-3CDC-32D4-8A11-E7B0025E5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FF17-E4CE-4FC0-AB76-DE450010D8EA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38F47-A458-792C-4A7F-668BFE3E6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8F16E-34F5-88E2-0223-4E84424B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64-D851-4280-9526-A70C0CAA8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7D7D2-62D4-7358-6206-69E511BF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18DEA-4276-7CAF-DC18-6BE5C5110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7BD47-A60C-214E-604A-3F59D86BB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8CDFE-0103-1EE9-F0D9-3318DA37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FF17-E4CE-4FC0-AB76-DE450010D8EA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337C7-0ADE-F841-A289-349993F8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C6CB5-9D31-1CCC-5BD4-E1B409E0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64-D851-4280-9526-A70C0CAA8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5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78D77-7BDF-EF8B-ED5F-E6F2401A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E7E378-9E69-E277-8B02-BD28DCA4C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6384B-AAD9-0B21-4775-15703002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FF17-E4CE-4FC0-AB76-DE450010D8EA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25DCC-4E46-BE2F-910C-57E6B7AD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EA1FA-EF0F-E8BB-9DAE-20DC339A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64-D851-4280-9526-A70C0CAA8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2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E261B1-9477-5628-55F3-C3EF6F80AA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B9F52-F518-57BF-D7D5-15108E7C0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871EB-0DB6-A4CA-A790-81FBA130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FF17-E4CE-4FC0-AB76-DE450010D8EA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8CE89-E09D-569B-06A2-ACEE8BCB1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84B68-30A6-F06D-5579-CF443BBD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64-D851-4280-9526-A70C0CAA8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34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A95FB342-B6D9-2F2E-839A-901CC94BD7E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-1"/>
            <a:ext cx="12191996" cy="68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57;p13">
            <a:extLst>
              <a:ext uri="{FF2B5EF4-FFF2-40B4-BE49-F238E27FC236}">
                <a16:creationId xmlns:a16="http://schemas.microsoft.com/office/drawing/2014/main" id="{D6731BF7-DE20-5D01-CBA5-CBADB8319E35}"/>
              </a:ext>
            </a:extLst>
          </p:cNvPr>
          <p:cNvCxnSpPr/>
          <p:nvPr userDrawn="1"/>
        </p:nvCxnSpPr>
        <p:spPr>
          <a:xfrm>
            <a:off x="2036400" y="3471909"/>
            <a:ext cx="81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95240-99B7-9A09-2ECC-16289F9B4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34" y="6204880"/>
            <a:ext cx="5347389" cy="524933"/>
          </a:xfrm>
        </p:spPr>
        <p:txBody>
          <a:bodyPr>
            <a:normAutofit/>
          </a:bodyPr>
          <a:lstStyle>
            <a:lvl1pPr marL="152396" indent="0">
              <a:buNone/>
              <a:defRPr sz="1600">
                <a:solidFill>
                  <a:schemeClr val="tx1"/>
                </a:solidFill>
              </a:defRPr>
            </a:lvl1pPr>
            <a:lvl5pPr marL="2624601" indent="0">
              <a:buNone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17AF94C-5788-9063-4482-505B97F2F5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3051" y="6108763"/>
            <a:ext cx="1985160" cy="7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8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F23C-A77D-F80F-D009-85099177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1832B-11B8-8B4D-6CBB-7A91309BD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41FAA-43CA-04D7-C548-A954E323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3965-9961-41A7-A771-8AE8211D7F31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76EB-05F7-1C28-6809-99E94852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B18D9-9C33-4781-72D3-5C7451CF0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4769-6F90-42AF-9A30-792BDB95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32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1B48-C58B-0048-4A47-C7CD2BAD4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8A360-FE11-48B3-DA3E-91D5403AF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12865-7348-AFCE-D3A5-B357B7560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0E338-8EAC-50E7-A44F-7B1474A24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3965-9961-41A7-A771-8AE8211D7F31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BE6E1-20B6-4DA1-5A0C-0CD28322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A6D39-DF58-5C86-9356-1FF65FD99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4769-6F90-42AF-9A30-792BDB95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61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7F704-2FAB-98C1-B320-460A869E4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89C67-1E83-21DD-CBD5-6D9BE0338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F6C8F-483D-8618-AFD9-60AEBD2F1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99592-2443-8E73-2892-3A0E43C64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E7B35-7A24-A6D9-C4BA-61867B0DA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788CEE-1EE0-81CA-CA81-B79231CA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3965-9961-41A7-A771-8AE8211D7F31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B7395D-969A-39DD-6857-C24D4494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01AD0-F7EE-E248-B542-7D43F5BD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4769-6F90-42AF-9A30-792BDB95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21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418F-37D7-19AC-30A4-A75E68FD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33034-3569-4C75-D6B7-5BB75BF1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3965-9961-41A7-A771-8AE8211D7F31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C09F6-0669-F771-81B5-6B6E020BF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94470-CA66-A88C-7BD7-A14832DB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4769-6F90-42AF-9A30-792BDB95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4A147-E7AD-811D-2FD5-96E19407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3965-9961-41A7-A771-8AE8211D7F31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DB47C-B809-6AC9-B503-BEB75FB1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2B295-4CBC-0A34-98AD-70C6B14B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4769-6F90-42AF-9A30-792BDB95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4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AD3A2-6703-BF9F-C260-0FACA2FB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D65B0-78F0-3E14-E7E8-9E7D3A50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FE8D8-AAD0-689E-37CC-1A998868C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0363B-E728-3B09-7A9D-FEDAE672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3965-9961-41A7-A771-8AE8211D7F31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EA3DA-4111-6C0B-6658-404491ED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4564D-0187-ACEC-37D4-353B17AD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4769-6F90-42AF-9A30-792BDB95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6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B4327-11D8-1FDA-D50B-96FDA43D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992468-45EE-EECE-DDAA-31D8AB592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BBDDB-EAF4-97A3-AE9B-67564658D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4A315-C6CD-FE4B-76C9-00DBADB3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3965-9961-41A7-A771-8AE8211D7F31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47261-0B13-2857-1993-FE3C5BC8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3CE75-C75C-939A-6672-601CCB68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4769-6F90-42AF-9A30-792BDB95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80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EC075C-53F5-2182-1CAB-DF2D51E0F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5967D-6B59-15FB-745D-98A7F6F0F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634F8-AA4B-CA1C-163F-9AD9A2F9D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1C3965-9961-41A7-A771-8AE8211D7F31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8E0DA-4836-203B-1EDF-341BD9C8A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5FBC6-8076-DCD3-D940-B4A408527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B4769-6F90-42AF-9A30-792BDB95848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1C3935-7B59-3D66-712E-D8521C1D9B0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716" y="5988821"/>
            <a:ext cx="1592168" cy="6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62000"/>
              </a:schemeClr>
            </a:gs>
            <a:gs pos="84000">
              <a:srgbClr val="FBFCFE">
                <a:alpha val="72000"/>
              </a:srgb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07D55-C8B8-453A-8743-A69E882C5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749D7-72DB-4B20-A21E-7229F0910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7305C9-F283-47FC-9705-C75E099A47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716" y="5988821"/>
            <a:ext cx="1592168" cy="6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4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DACF2-5F44-2283-6F4F-F699141C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78E5D-C6DE-42A4-AA78-413A5E7F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AA55-D12C-F7EA-F9C4-57588C15C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DFF17-E4CE-4FC0-AB76-DE450010D8EA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D2291-4F44-0970-DBFB-9E1608F8C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35404-B152-7B02-16BA-701C8963B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8A664-D851-4280-9526-A70C0CAA8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19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3C0D10-43B3-F367-AD4B-2D767AD86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30" t="28837" r="26133" b="14109"/>
          <a:stretch/>
        </p:blipFill>
        <p:spPr>
          <a:xfrm>
            <a:off x="4231758" y="681037"/>
            <a:ext cx="7825563" cy="514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782F02-2C1C-2F2C-4ADF-9071B00C7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1" y="2605253"/>
            <a:ext cx="3827721" cy="1294079"/>
          </a:xfrm>
        </p:spPr>
        <p:txBody>
          <a:bodyPr/>
          <a:lstStyle/>
          <a:p>
            <a:pPr marL="0" indent="0" algn="ctr">
              <a:buNone/>
            </a:pPr>
            <a:r>
              <a:rPr lang="en-GB"/>
              <a:t>How did it go?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966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7E41F-3987-4B49-AE86-C30936708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45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Look at all the things your brain is thinking about when you listen to music!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CD23525-8FEC-458E-B786-E60E0840D8E9}"/>
              </a:ext>
            </a:extLst>
          </p:cNvPr>
          <p:cNvGraphicFramePr/>
          <p:nvPr/>
        </p:nvGraphicFramePr>
        <p:xfrm>
          <a:off x="2954216" y="1690688"/>
          <a:ext cx="6283568" cy="495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867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664E6-87F3-583F-6F32-D5003CE6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Why do you listen to music?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7772D-666A-C1ED-F9A8-6E3B69018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97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feel good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relax or energise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release bottled-up emotions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take your mind off bad things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work out who you want to be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connect with others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make sense of current experiences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remember past experiences</a:t>
            </a:r>
          </a:p>
        </p:txBody>
      </p:sp>
    </p:spTree>
    <p:extLst>
      <p:ext uri="{BB962C8B-B14F-4D97-AF65-F5344CB8AC3E}">
        <p14:creationId xmlns:p14="http://schemas.microsoft.com/office/powerpoint/2010/main" val="21390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 descr="Purple light on gadgets">
            <a:extLst>
              <a:ext uri="{FF2B5EF4-FFF2-40B4-BE49-F238E27FC236}">
                <a16:creationId xmlns:a16="http://schemas.microsoft.com/office/drawing/2014/main" id="{2901FE7B-3AFF-DEF2-169B-D4F973BE13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3127" r="-1" b="1258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9DF91A-5CCA-D4E2-0645-8EA84FE81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What emotions do you feel?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90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4BD4A-FF75-7659-50CF-496EC69241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9DF91A-5CCA-D4E2-0645-8EA84FE81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Does the music trigger any memories?</a:t>
            </a:r>
          </a:p>
        </p:txBody>
      </p:sp>
    </p:spTree>
    <p:extLst>
      <p:ext uri="{BB962C8B-B14F-4D97-AF65-F5344CB8AC3E}">
        <p14:creationId xmlns:p14="http://schemas.microsoft.com/office/powerpoint/2010/main" val="3473299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White alphabet letters placed flat and stacked">
            <a:extLst>
              <a:ext uri="{FF2B5EF4-FFF2-40B4-BE49-F238E27FC236}">
                <a16:creationId xmlns:a16="http://schemas.microsoft.com/office/drawing/2014/main" id="{FD0511EE-FFF5-EEF1-7E62-AF0C01ACA8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3ABBC0-3358-2B80-9DB9-F58E4004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What are your </a:t>
            </a:r>
            <a:r>
              <a:rPr lang="en-US" sz="5000" dirty="0" err="1">
                <a:solidFill>
                  <a:schemeClr val="bg1"/>
                </a:solidFill>
              </a:rPr>
              <a:t>favourite</a:t>
            </a:r>
            <a:r>
              <a:rPr lang="en-US" sz="5000" dirty="0">
                <a:solidFill>
                  <a:schemeClr val="bg1"/>
                </a:solidFill>
              </a:rPr>
              <a:t> lyrics (words) from any song? 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281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rowd of people at a concert&#10;&#10;Description automatically generated">
            <a:extLst>
              <a:ext uri="{FF2B5EF4-FFF2-40B4-BE49-F238E27FC236}">
                <a16:creationId xmlns:a16="http://schemas.microsoft.com/office/drawing/2014/main" id="{F3DCB373-C134-3BCD-3DB8-2C0464F055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3" b="278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56D58C7-2BCE-EBDF-25DE-6DC804AF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>
                <a:solidFill>
                  <a:srgbClr val="FFFFFF"/>
                </a:solidFill>
              </a:rPr>
              <a:t>How does it feel when you’re with other people who love the same music as you?</a:t>
            </a:r>
          </a:p>
        </p:txBody>
      </p:sp>
    </p:spTree>
    <p:extLst>
      <p:ext uri="{BB962C8B-B14F-4D97-AF65-F5344CB8AC3E}">
        <p14:creationId xmlns:p14="http://schemas.microsoft.com/office/powerpoint/2010/main" val="2108027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E9FB-17AE-D1DB-B442-76B4B5C4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perfect wellbeing playlist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4DF4A-7B3B-19A9-5A70-866DA7E9A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Choose 10 tracks:</a:t>
            </a:r>
          </a:p>
          <a:p>
            <a:pPr lvl="1"/>
            <a:r>
              <a:rPr lang="en-GB" dirty="0"/>
              <a:t>Name of track</a:t>
            </a:r>
          </a:p>
          <a:p>
            <a:pPr lvl="1"/>
            <a:r>
              <a:rPr lang="en-GB" dirty="0"/>
              <a:t>Reason for including it including at least on of these:</a:t>
            </a:r>
          </a:p>
          <a:p>
            <a:pPr lvl="2"/>
            <a:r>
              <a:rPr lang="en-GB" dirty="0"/>
              <a:t>Emotion it gives you</a:t>
            </a:r>
          </a:p>
          <a:p>
            <a:pPr lvl="2"/>
            <a:r>
              <a:rPr lang="en-GB" dirty="0"/>
              <a:t>Memory it triggers</a:t>
            </a:r>
          </a:p>
          <a:p>
            <a:pPr lvl="2"/>
            <a:r>
              <a:rPr lang="en-GB" dirty="0"/>
              <a:t>Bottled-up emotion it helps release</a:t>
            </a:r>
          </a:p>
          <a:p>
            <a:pPr lvl="2"/>
            <a:r>
              <a:rPr lang="en-GB" dirty="0"/>
              <a:t>Lyric that helps you to think more clearly about something</a:t>
            </a:r>
          </a:p>
          <a:p>
            <a:pPr lvl="2"/>
            <a:r>
              <a:rPr lang="en-GB" dirty="0"/>
              <a:t>Helps you to connect with other people</a:t>
            </a:r>
          </a:p>
        </p:txBody>
      </p:sp>
    </p:spTree>
    <p:extLst>
      <p:ext uri="{BB962C8B-B14F-4D97-AF65-F5344CB8AC3E}">
        <p14:creationId xmlns:p14="http://schemas.microsoft.com/office/powerpoint/2010/main" val="324942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26AC2-87BF-F763-F1B8-1E274F53E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97865" cy="577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week’s project!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2C913E-8EC3-2E73-450B-8CDA03D17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13" t="26621" r="38343" b="13178"/>
          <a:stretch/>
        </p:blipFill>
        <p:spPr>
          <a:xfrm>
            <a:off x="8378455" y="1041991"/>
            <a:ext cx="3367643" cy="4703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E9B7C7-2C20-A121-2E53-EA12F8332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78" t="26621" r="38953" b="14263"/>
          <a:stretch/>
        </p:blipFill>
        <p:spPr>
          <a:xfrm>
            <a:off x="5218504" y="166947"/>
            <a:ext cx="3571079" cy="4933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A1A50-202B-4B6C-AF8C-F1AD884B3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Name your emotions</a:t>
            </a:r>
          </a:p>
        </p:txBody>
      </p:sp>
    </p:spTree>
    <p:extLst>
      <p:ext uri="{BB962C8B-B14F-4D97-AF65-F5344CB8AC3E}">
        <p14:creationId xmlns:p14="http://schemas.microsoft.com/office/powerpoint/2010/main" val="197428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B2D0A2-3C87-42DA-89C2-82B9EDAF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255" y="365125"/>
            <a:ext cx="9331036" cy="1325563"/>
          </a:xfrm>
        </p:spPr>
        <p:txBody>
          <a:bodyPr/>
          <a:lstStyle/>
          <a:p>
            <a:r>
              <a:rPr lang="en-GB" dirty="0">
                <a:effectLst/>
              </a:rPr>
              <a:t>What are the 6 universal emotions?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3686D-509A-400A-80F5-9F13E71D122E}"/>
              </a:ext>
            </a:extLst>
          </p:cNvPr>
          <p:cNvSpPr txBox="1"/>
          <p:nvPr/>
        </p:nvSpPr>
        <p:spPr>
          <a:xfrm>
            <a:off x="877938" y="2187799"/>
            <a:ext cx="2166425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93A96-EB03-4D6C-A146-4F9D85998712}"/>
              </a:ext>
            </a:extLst>
          </p:cNvPr>
          <p:cNvSpPr txBox="1"/>
          <p:nvPr/>
        </p:nvSpPr>
        <p:spPr>
          <a:xfrm>
            <a:off x="5506211" y="2014373"/>
            <a:ext cx="30480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HAPPINESS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890C8-D6FE-49A2-8927-0FC945A1AEB8}"/>
              </a:ext>
            </a:extLst>
          </p:cNvPr>
          <p:cNvSpPr txBox="1"/>
          <p:nvPr/>
        </p:nvSpPr>
        <p:spPr>
          <a:xfrm>
            <a:off x="8432690" y="4197297"/>
            <a:ext cx="2166425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ADD36C-CC86-4F4A-A491-8479D9FCC3A9}"/>
              </a:ext>
            </a:extLst>
          </p:cNvPr>
          <p:cNvSpPr txBox="1"/>
          <p:nvPr/>
        </p:nvSpPr>
        <p:spPr>
          <a:xfrm>
            <a:off x="6355772" y="5490992"/>
            <a:ext cx="2717409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SURPRISE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B28317-FAFE-4E5C-A239-7D7B967C5275}"/>
              </a:ext>
            </a:extLst>
          </p:cNvPr>
          <p:cNvSpPr txBox="1"/>
          <p:nvPr/>
        </p:nvSpPr>
        <p:spPr>
          <a:xfrm>
            <a:off x="1328365" y="5221256"/>
            <a:ext cx="2888003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DISGUST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5D4993-957B-4BF4-AB00-0D0AB68C0FDC}"/>
              </a:ext>
            </a:extLst>
          </p:cNvPr>
          <p:cNvSpPr txBox="1"/>
          <p:nvPr/>
        </p:nvSpPr>
        <p:spPr>
          <a:xfrm>
            <a:off x="3207997" y="3550966"/>
            <a:ext cx="2888003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SADNESS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869CB6-EF64-4C7B-AE8C-93CDE7071255}"/>
              </a:ext>
            </a:extLst>
          </p:cNvPr>
          <p:cNvSpPr txBox="1"/>
          <p:nvPr/>
        </p:nvSpPr>
        <p:spPr>
          <a:xfrm>
            <a:off x="877937" y="2191082"/>
            <a:ext cx="2166425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644059-AF5E-48E7-8136-76128BFC849C}"/>
              </a:ext>
            </a:extLst>
          </p:cNvPr>
          <p:cNvSpPr txBox="1"/>
          <p:nvPr/>
        </p:nvSpPr>
        <p:spPr>
          <a:xfrm>
            <a:off x="5506211" y="2014372"/>
            <a:ext cx="3048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1FD038-6766-4018-860C-EE47831225A8}"/>
              </a:ext>
            </a:extLst>
          </p:cNvPr>
          <p:cNvSpPr txBox="1"/>
          <p:nvPr/>
        </p:nvSpPr>
        <p:spPr>
          <a:xfrm>
            <a:off x="8432691" y="4197297"/>
            <a:ext cx="216642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7B7439-6949-425D-BE1F-959B065CABDB}"/>
              </a:ext>
            </a:extLst>
          </p:cNvPr>
          <p:cNvSpPr txBox="1"/>
          <p:nvPr/>
        </p:nvSpPr>
        <p:spPr>
          <a:xfrm>
            <a:off x="6355773" y="5490993"/>
            <a:ext cx="271740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1F34F4-C59F-47F4-8736-89942726981A}"/>
              </a:ext>
            </a:extLst>
          </p:cNvPr>
          <p:cNvSpPr txBox="1"/>
          <p:nvPr/>
        </p:nvSpPr>
        <p:spPr>
          <a:xfrm>
            <a:off x="1328365" y="5221256"/>
            <a:ext cx="28880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32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B2D0A2-3C87-42DA-89C2-82B9EDAF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8308"/>
            <a:ext cx="7188989" cy="1021424"/>
          </a:xfrm>
        </p:spPr>
        <p:txBody>
          <a:bodyPr anchor="b">
            <a:normAutofit/>
          </a:bodyPr>
          <a:lstStyle/>
          <a:p>
            <a:r>
              <a:rPr lang="en-GB" sz="3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are the 6 universal emotions?</a:t>
            </a:r>
            <a:endParaRPr lang="en-GB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440584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7C2F6CE-0CF2-4DDD-85F5-96799A328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164811" y="6267491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4ADD36C-CC86-4F4A-A491-8479D9FCC3A9}"/>
              </a:ext>
            </a:extLst>
          </p:cNvPr>
          <p:cNvSpPr txBox="1"/>
          <p:nvPr/>
        </p:nvSpPr>
        <p:spPr>
          <a:xfrm>
            <a:off x="595812" y="5890207"/>
            <a:ext cx="2629732" cy="62547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5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SURPRISE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Inside Out' Character Profiles: Anger, Joy, Disgust, Fear and Sadness -  Updated - Pixar Post">
            <a:extLst>
              <a:ext uri="{FF2B5EF4-FFF2-40B4-BE49-F238E27FC236}">
                <a16:creationId xmlns:a16="http://schemas.microsoft.com/office/drawing/2014/main" id="{FF49E692-01DF-F1B2-276B-A618578CE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4420"/>
            <a:ext cx="12192000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B20CA3-A86F-4C99-B52E-817A0A8E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87" y="425302"/>
            <a:ext cx="10987790" cy="5475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500" cap="none" dirty="0"/>
              <a:t>If you had </a:t>
            </a:r>
            <a:r>
              <a:rPr lang="en-GB" sz="3500" b="1" cap="none" dirty="0"/>
              <a:t>never</a:t>
            </a:r>
            <a:r>
              <a:rPr lang="en-GB" sz="3500" cap="none" dirty="0"/>
              <a:t> been told about the word ‘sad’ or about the idea of ‘sadness’ would you still be able to feel sad?</a:t>
            </a:r>
          </a:p>
          <a:p>
            <a:pPr marL="0" indent="0" algn="ctr">
              <a:buNone/>
            </a:pPr>
            <a:endParaRPr lang="en-GB" sz="3500" cap="none" dirty="0"/>
          </a:p>
          <a:p>
            <a:pPr marL="0" indent="0" algn="ctr">
              <a:buNone/>
            </a:pPr>
            <a:r>
              <a:rPr lang="en-GB" sz="3500" cap="none" dirty="0"/>
              <a:t>Why is it helpful to be able to use the word ‘sad’?</a:t>
            </a:r>
          </a:p>
          <a:p>
            <a:pPr marL="0" indent="0" algn="ctr">
              <a:buNone/>
            </a:pPr>
            <a:endParaRPr lang="en-GB" sz="3500" cap="non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cap="none" dirty="0"/>
              <a:t>When we tell other people we’re feeling sad, they know what we mean and they know how we’re feeling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cap="none" dirty="0"/>
              <a:t>We can think about other times we have been sad and remember what helped us feel better</a:t>
            </a:r>
          </a:p>
        </p:txBody>
      </p:sp>
    </p:spTree>
    <p:extLst>
      <p:ext uri="{BB962C8B-B14F-4D97-AF65-F5344CB8AC3E}">
        <p14:creationId xmlns:p14="http://schemas.microsoft.com/office/powerpoint/2010/main" val="264804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99BA04-6127-4E22-8862-CE0EC289B47C}"/>
              </a:ext>
            </a:extLst>
          </p:cNvPr>
          <p:cNvSpPr txBox="1"/>
          <p:nvPr/>
        </p:nvSpPr>
        <p:spPr>
          <a:xfrm>
            <a:off x="7558303" y="6223129"/>
            <a:ext cx="86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975FE-C6B4-479C-897C-BC4B013E4313}"/>
              </a:ext>
            </a:extLst>
          </p:cNvPr>
          <p:cNvSpPr txBox="1"/>
          <p:nvPr/>
        </p:nvSpPr>
        <p:spPr>
          <a:xfrm>
            <a:off x="2057635" y="933799"/>
            <a:ext cx="86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57878-A0EF-4C4D-A37A-1D1BC1710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16" y="18256"/>
            <a:ext cx="11400808" cy="1135988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Emotions can be put onto a map!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F713056-4997-4FFC-92D6-48627FB66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50" y="1268101"/>
            <a:ext cx="4908862" cy="4908862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0E236D-CE74-445E-BFA2-FB0BE57F0A91}"/>
              </a:ext>
            </a:extLst>
          </p:cNvPr>
          <p:cNvCxnSpPr>
            <a:cxnSpLocks/>
          </p:cNvCxnSpPr>
          <p:nvPr/>
        </p:nvCxnSpPr>
        <p:spPr>
          <a:xfrm>
            <a:off x="2757150" y="6430515"/>
            <a:ext cx="490886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A73FF9-7CEF-46B3-8938-8AA8FF82F1D3}"/>
              </a:ext>
            </a:extLst>
          </p:cNvPr>
          <p:cNvCxnSpPr>
            <a:cxnSpLocks/>
          </p:cNvCxnSpPr>
          <p:nvPr/>
        </p:nvCxnSpPr>
        <p:spPr>
          <a:xfrm>
            <a:off x="2524399" y="1268101"/>
            <a:ext cx="0" cy="490886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1C80D39-7BBF-4BFE-873C-E1425F19E10C}"/>
              </a:ext>
            </a:extLst>
          </p:cNvPr>
          <p:cNvSpPr txBox="1"/>
          <p:nvPr/>
        </p:nvSpPr>
        <p:spPr>
          <a:xfrm>
            <a:off x="4153330" y="6176963"/>
            <a:ext cx="22085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Pleasantness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4BEFDF-9C0D-463B-B5BA-F1A71FD54503}"/>
              </a:ext>
            </a:extLst>
          </p:cNvPr>
          <p:cNvSpPr txBox="1"/>
          <p:nvPr/>
        </p:nvSpPr>
        <p:spPr>
          <a:xfrm rot="16200000">
            <a:off x="1611917" y="3501719"/>
            <a:ext cx="15589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0FBC45A-284F-B641-B93E-10A66C154DBE}"/>
              </a:ext>
            </a:extLst>
          </p:cNvPr>
          <p:cNvSpPr txBox="1"/>
          <p:nvPr/>
        </p:nvSpPr>
        <p:spPr>
          <a:xfrm>
            <a:off x="2757151" y="1288139"/>
            <a:ext cx="1261956" cy="5025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Furious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k Free" panose="03080402000500000000" pitchFamily="66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D45C6D-A757-60BC-719D-EBC5F1D53188}"/>
              </a:ext>
            </a:extLst>
          </p:cNvPr>
          <p:cNvSpPr txBox="1"/>
          <p:nvPr/>
        </p:nvSpPr>
        <p:spPr>
          <a:xfrm>
            <a:off x="6269832" y="1268101"/>
            <a:ext cx="1396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Excited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A014D-6715-B3F1-A130-BEE51A3C042C}"/>
              </a:ext>
            </a:extLst>
          </p:cNvPr>
          <p:cNvSpPr txBox="1"/>
          <p:nvPr/>
        </p:nvSpPr>
        <p:spPr>
          <a:xfrm>
            <a:off x="6496792" y="5715298"/>
            <a:ext cx="1123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Calm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D8E97D-E822-01BB-89F4-582C4047743A}"/>
              </a:ext>
            </a:extLst>
          </p:cNvPr>
          <p:cNvSpPr txBox="1"/>
          <p:nvPr/>
        </p:nvSpPr>
        <p:spPr>
          <a:xfrm>
            <a:off x="2757149" y="5703735"/>
            <a:ext cx="1665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Segoe UI" panose="020B0502040204020203" pitchFamily="34" charset="0"/>
              </a:rPr>
              <a:t>Depressed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21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96401C5-9DBB-4C9A-865C-324D80E7D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14" y="8747"/>
            <a:ext cx="7265231" cy="6840505"/>
          </a:xfrm>
          <a:prstGeom prst="rect">
            <a:avLst/>
          </a:prstGeom>
        </p:spPr>
      </p:pic>
      <p:sp>
        <p:nvSpPr>
          <p:cNvPr id="5" name="Title 10">
            <a:extLst>
              <a:ext uri="{FF2B5EF4-FFF2-40B4-BE49-F238E27FC236}">
                <a16:creationId xmlns:a16="http://schemas.microsoft.com/office/drawing/2014/main" id="{53D52911-98D8-4F17-8CB6-B40F87F2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782"/>
            <a:ext cx="12191999" cy="1325563"/>
          </a:xfrm>
          <a:solidFill>
            <a:schemeClr val="bg1">
              <a:alpha val="77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4000" dirty="0"/>
              <a:t>Where would you put these on the mood meter?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43FCC16-BC7A-4BD9-BD3F-DBB63C189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20" y="1830628"/>
            <a:ext cx="2639518" cy="5058294"/>
          </a:xfr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GB" dirty="0"/>
              <a:t>Angry	</a:t>
            </a:r>
          </a:p>
          <a:p>
            <a:pPr lvl="0"/>
            <a:r>
              <a:rPr lang="en-GB" dirty="0"/>
              <a:t>Annoyed	</a:t>
            </a:r>
          </a:p>
          <a:p>
            <a:pPr lvl="0"/>
            <a:r>
              <a:rPr lang="en-GB" dirty="0"/>
              <a:t>Anxious	</a:t>
            </a:r>
          </a:p>
          <a:p>
            <a:pPr lvl="0"/>
            <a:r>
              <a:rPr lang="en-GB" dirty="0"/>
              <a:t>Balanced	</a:t>
            </a:r>
          </a:p>
          <a:p>
            <a:pPr lvl="0"/>
            <a:r>
              <a:rPr lang="en-GB" dirty="0"/>
              <a:t>Bored	</a:t>
            </a:r>
          </a:p>
          <a:p>
            <a:pPr lvl="0"/>
            <a:r>
              <a:rPr lang="en-GB" dirty="0"/>
              <a:t>Calm	</a:t>
            </a:r>
          </a:p>
          <a:p>
            <a:pPr lvl="0"/>
            <a:r>
              <a:rPr lang="en-GB" dirty="0"/>
              <a:t>Cheerful	</a:t>
            </a:r>
          </a:p>
          <a:p>
            <a:pPr lvl="0"/>
            <a:r>
              <a:rPr lang="en-GB" dirty="0"/>
              <a:t>Content	</a:t>
            </a:r>
          </a:p>
          <a:p>
            <a:pPr lvl="0"/>
            <a:r>
              <a:rPr lang="en-GB" dirty="0"/>
              <a:t>Depressed</a:t>
            </a: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FB88AE41-7FB3-44F4-9329-8A0BA759468F}"/>
              </a:ext>
            </a:extLst>
          </p:cNvPr>
          <p:cNvSpPr txBox="1">
            <a:spLocks/>
          </p:cNvSpPr>
          <p:nvPr/>
        </p:nvSpPr>
        <p:spPr>
          <a:xfrm>
            <a:off x="3442738" y="1830628"/>
            <a:ext cx="2821278" cy="504592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Desolate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Despairing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Down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Drained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Ecstatic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Elated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Excited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Frustrated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Fuming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DA7F1757-A0FB-4208-8CA8-93068B4A91A4}"/>
              </a:ext>
            </a:extLst>
          </p:cNvPr>
          <p:cNvSpPr txBox="1">
            <a:spLocks/>
          </p:cNvSpPr>
          <p:nvPr/>
        </p:nvSpPr>
        <p:spPr>
          <a:xfrm>
            <a:off x="6264016" y="1830628"/>
            <a:ext cx="2595171" cy="50391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Furious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Happy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Hopeless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Hyper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Joyful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Morose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Panicked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Peaceful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Relieved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1DA255EC-9FD1-417D-8E1C-6ECF45F9355E}"/>
              </a:ext>
            </a:extLst>
          </p:cNvPr>
          <p:cNvSpPr txBox="1">
            <a:spLocks/>
          </p:cNvSpPr>
          <p:nvPr/>
        </p:nvSpPr>
        <p:spPr>
          <a:xfrm>
            <a:off x="8859187" y="1830628"/>
            <a:ext cx="2343463" cy="504592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Restful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Sad 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Satisfied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Serene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Sleepy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Stressed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Surprised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Touched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Uneasy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C87762-520D-0275-C124-745BFE6D29CA}"/>
              </a:ext>
            </a:extLst>
          </p:cNvPr>
          <p:cNvSpPr/>
          <p:nvPr/>
        </p:nvSpPr>
        <p:spPr>
          <a:xfrm>
            <a:off x="10598045" y="5901070"/>
            <a:ext cx="1593955" cy="810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44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E78576-89CF-060F-78A2-FCF71E1C8ACE}"/>
              </a:ext>
            </a:extLst>
          </p:cNvPr>
          <p:cNvSpPr/>
          <p:nvPr/>
        </p:nvSpPr>
        <p:spPr>
          <a:xfrm>
            <a:off x="10526233" y="5901070"/>
            <a:ext cx="1665767" cy="810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64A54D-0AED-404F-9C6B-FD865809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61" y="0"/>
            <a:ext cx="11467475" cy="116857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There’s no </a:t>
            </a:r>
            <a:r>
              <a:rPr lang="en-GB" i="1" dirty="0"/>
              <a:t>exact</a:t>
            </a:r>
            <a:r>
              <a:rPr lang="en-GB" dirty="0"/>
              <a:t> place for each emotion</a:t>
            </a:r>
            <a:br>
              <a:rPr lang="en-GB" dirty="0"/>
            </a:br>
            <a:r>
              <a:rPr lang="en-GB" dirty="0"/>
              <a:t>But it should look something like this:</a:t>
            </a: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F4F4BE11-DDAD-4BAD-918F-C1C379402E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82844" y="1168573"/>
          <a:ext cx="9485367" cy="4613244"/>
        </p:xfrm>
        <a:graphic>
          <a:graphicData uri="http://schemas.openxmlformats.org/drawingml/2006/table">
            <a:tbl>
              <a:tblPr firstRow="1" firstCol="1" bandRow="1"/>
              <a:tblGrid>
                <a:gridCol w="1580244">
                  <a:extLst>
                    <a:ext uri="{9D8B030D-6E8A-4147-A177-3AD203B41FA5}">
                      <a16:colId xmlns:a16="http://schemas.microsoft.com/office/drawing/2014/main" val="1638069192"/>
                    </a:ext>
                  </a:extLst>
                </a:gridCol>
                <a:gridCol w="1580244">
                  <a:extLst>
                    <a:ext uri="{9D8B030D-6E8A-4147-A177-3AD203B41FA5}">
                      <a16:colId xmlns:a16="http://schemas.microsoft.com/office/drawing/2014/main" val="1777688244"/>
                    </a:ext>
                  </a:extLst>
                </a:gridCol>
                <a:gridCol w="1581545">
                  <a:extLst>
                    <a:ext uri="{9D8B030D-6E8A-4147-A177-3AD203B41FA5}">
                      <a16:colId xmlns:a16="http://schemas.microsoft.com/office/drawing/2014/main" val="3882135066"/>
                    </a:ext>
                  </a:extLst>
                </a:gridCol>
                <a:gridCol w="1581545">
                  <a:extLst>
                    <a:ext uri="{9D8B030D-6E8A-4147-A177-3AD203B41FA5}">
                      <a16:colId xmlns:a16="http://schemas.microsoft.com/office/drawing/2014/main" val="3179683892"/>
                    </a:ext>
                  </a:extLst>
                </a:gridCol>
                <a:gridCol w="1580244">
                  <a:extLst>
                    <a:ext uri="{9D8B030D-6E8A-4147-A177-3AD203B41FA5}">
                      <a16:colId xmlns:a16="http://schemas.microsoft.com/office/drawing/2014/main" val="2733316492"/>
                    </a:ext>
                  </a:extLst>
                </a:gridCol>
                <a:gridCol w="1581545">
                  <a:extLst>
                    <a:ext uri="{9D8B030D-6E8A-4147-A177-3AD203B41FA5}">
                      <a16:colId xmlns:a16="http://schemas.microsoft.com/office/drawing/2014/main" val="3879186365"/>
                    </a:ext>
                  </a:extLst>
                </a:gridCol>
              </a:tblGrid>
              <a:tr h="768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Furious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Panicked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Stressed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2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Excited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Ecstatic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845761"/>
                  </a:ext>
                </a:extLst>
              </a:tr>
              <a:tr h="768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Fuming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Angry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Frustrated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Surprised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2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Happy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Elated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730608"/>
                  </a:ext>
                </a:extLst>
              </a:tr>
              <a:tr h="768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Anxious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Annoyed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Uneasy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Relieved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2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Cheerful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2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Joyful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748943"/>
                  </a:ext>
                </a:extLst>
              </a:tr>
              <a:tr h="768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Despairing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Morose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Down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Satisfied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F7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Balanced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F7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Touched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F7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549500"/>
                  </a:ext>
                </a:extLst>
              </a:tr>
              <a:tr h="768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Desolate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Sad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Bored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Restful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F7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Calm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Peaceful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32708"/>
                  </a:ext>
                </a:extLst>
              </a:tr>
              <a:tr h="768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Hopeless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Depressed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Drained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Sleepy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F7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Content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Serene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1580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D4ABE7F-24EF-4ACC-9DA3-2C13E23C2638}"/>
              </a:ext>
            </a:extLst>
          </p:cNvPr>
          <p:cNvSpPr txBox="1"/>
          <p:nvPr/>
        </p:nvSpPr>
        <p:spPr>
          <a:xfrm>
            <a:off x="722114" y="896285"/>
            <a:ext cx="86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C75C4E-9CFE-4E06-A988-5B5091496248}"/>
              </a:ext>
            </a:extLst>
          </p:cNvPr>
          <p:cNvCxnSpPr>
            <a:cxnSpLocks/>
          </p:cNvCxnSpPr>
          <p:nvPr/>
        </p:nvCxnSpPr>
        <p:spPr>
          <a:xfrm>
            <a:off x="1366410" y="1358007"/>
            <a:ext cx="0" cy="423437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A1AA2F4-8CE6-4D46-95F8-AEE395F706DE}"/>
              </a:ext>
            </a:extLst>
          </p:cNvPr>
          <p:cNvSpPr txBox="1"/>
          <p:nvPr/>
        </p:nvSpPr>
        <p:spPr>
          <a:xfrm rot="16200000">
            <a:off x="144300" y="3244363"/>
            <a:ext cx="155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77623-63E7-419E-B424-0807768AB9D8}"/>
              </a:ext>
            </a:extLst>
          </p:cNvPr>
          <p:cNvSpPr txBox="1"/>
          <p:nvPr/>
        </p:nvSpPr>
        <p:spPr>
          <a:xfrm>
            <a:off x="10403197" y="5992297"/>
            <a:ext cx="86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C6A27F-BB1D-414D-A6F4-258FE35B328E}"/>
              </a:ext>
            </a:extLst>
          </p:cNvPr>
          <p:cNvCxnSpPr>
            <a:cxnSpLocks/>
          </p:cNvCxnSpPr>
          <p:nvPr/>
        </p:nvCxnSpPr>
        <p:spPr>
          <a:xfrm>
            <a:off x="2138289" y="6176963"/>
            <a:ext cx="82296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37EB96-2AFF-43B7-90B3-CD548B60B9FE}"/>
              </a:ext>
            </a:extLst>
          </p:cNvPr>
          <p:cNvSpPr txBox="1"/>
          <p:nvPr/>
        </p:nvSpPr>
        <p:spPr>
          <a:xfrm>
            <a:off x="5421252" y="6250334"/>
            <a:ext cx="220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Pleasantness</a:t>
            </a:r>
          </a:p>
        </p:txBody>
      </p:sp>
    </p:spTree>
    <p:extLst>
      <p:ext uri="{BB962C8B-B14F-4D97-AF65-F5344CB8AC3E}">
        <p14:creationId xmlns:p14="http://schemas.microsoft.com/office/powerpoint/2010/main" val="174449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DAB2-E5C8-42F3-A2FC-F895C590C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Use music</a:t>
            </a:r>
          </a:p>
        </p:txBody>
      </p:sp>
    </p:spTree>
    <p:extLst>
      <p:ext uri="{BB962C8B-B14F-4D97-AF65-F5344CB8AC3E}">
        <p14:creationId xmlns:p14="http://schemas.microsoft.com/office/powerpoint/2010/main" val="16710849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451</Words>
  <Application>Microsoft Office PowerPoint</Application>
  <PresentationFormat>Widescreen</PresentationFormat>
  <Paragraphs>143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Ink Free</vt:lpstr>
      <vt:lpstr>Wingdings</vt:lpstr>
      <vt:lpstr>1_Office Theme</vt:lpstr>
      <vt:lpstr>Office Theme</vt:lpstr>
      <vt:lpstr>2_Office Theme</vt:lpstr>
      <vt:lpstr>PowerPoint Presentation</vt:lpstr>
      <vt:lpstr>Name your emotions</vt:lpstr>
      <vt:lpstr>What are the 6 universal emotions?</vt:lpstr>
      <vt:lpstr>What are the 6 universal emotions?</vt:lpstr>
      <vt:lpstr>PowerPoint Presentation</vt:lpstr>
      <vt:lpstr>Emotions can be put onto a map!</vt:lpstr>
      <vt:lpstr>Where would you put these on the mood meter?</vt:lpstr>
      <vt:lpstr>There’s no exact place for each emotion But it should look something like this:</vt:lpstr>
      <vt:lpstr>Use music</vt:lpstr>
      <vt:lpstr>Look at all the things your brain is thinking about when you listen to music!</vt:lpstr>
      <vt:lpstr>Why do you listen to music?</vt:lpstr>
      <vt:lpstr>What emotions do you feel?</vt:lpstr>
      <vt:lpstr>Does the music trigger any memories?</vt:lpstr>
      <vt:lpstr>What are your favourite lyrics (words) from any song?  </vt:lpstr>
      <vt:lpstr>How does it feel when you’re with other people who love the same music as you?</vt:lpstr>
      <vt:lpstr>Your perfect wellbeing playlist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Aidan Harvey-Craig</dc:creator>
  <cp:lastModifiedBy>Aidan Harvey-Craig</cp:lastModifiedBy>
  <cp:revision>1</cp:revision>
  <dcterms:created xsi:type="dcterms:W3CDTF">2024-08-09T07:51:55Z</dcterms:created>
  <dcterms:modified xsi:type="dcterms:W3CDTF">2024-08-09T12:16:25Z</dcterms:modified>
</cp:coreProperties>
</file>